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y="6858000" cx="9144000"/>
  <p:notesSz cx="7102475" cy="9388475"/>
  <p:embeddedFontLst>
    <p:embeddedFont>
      <p:font typeface="Montserrat"/>
      <p:regular r:id="rId27"/>
      <p:bold r:id="rId28"/>
      <p:italic r:id="rId29"/>
      <p:boldItalic r:id="rId30"/>
    </p:embeddedFont>
    <p:embeddedFont>
      <p:font typeface="Didact Gothic"/>
      <p:regular r:id="rId31"/>
    </p:embeddedFont>
    <p:embeddedFont>
      <p:font typeface="Quattrocento Sans"/>
      <p:regular r:id="rId32"/>
      <p:bold r:id="rId33"/>
      <p:italic r:id="rId34"/>
      <p:boldItalic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Montserrat-bold.fntdata"/><Relationship Id="rId27" Type="http://schemas.openxmlformats.org/officeDocument/2006/relationships/font" Target="fonts/Montserrat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Montserrat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DidactGothic-regular.fntdata"/><Relationship Id="rId30" Type="http://schemas.openxmlformats.org/officeDocument/2006/relationships/font" Target="fonts/Montserrat-boldItalic.fntdata"/><Relationship Id="rId11" Type="http://schemas.openxmlformats.org/officeDocument/2006/relationships/slide" Target="slides/slide6.xml"/><Relationship Id="rId33" Type="http://schemas.openxmlformats.org/officeDocument/2006/relationships/font" Target="fonts/QuattrocentoSans-bold.fntdata"/><Relationship Id="rId10" Type="http://schemas.openxmlformats.org/officeDocument/2006/relationships/slide" Target="slides/slide5.xml"/><Relationship Id="rId32" Type="http://schemas.openxmlformats.org/officeDocument/2006/relationships/font" Target="fonts/QuattrocentoSans-regular.fntdata"/><Relationship Id="rId13" Type="http://schemas.openxmlformats.org/officeDocument/2006/relationships/slide" Target="slides/slide8.xml"/><Relationship Id="rId35" Type="http://schemas.openxmlformats.org/officeDocument/2006/relationships/font" Target="fonts/QuattrocentoSans-boldItalic.fntdata"/><Relationship Id="rId12" Type="http://schemas.openxmlformats.org/officeDocument/2006/relationships/slide" Target="slides/slide7.xml"/><Relationship Id="rId34" Type="http://schemas.openxmlformats.org/officeDocument/2006/relationships/font" Target="fonts/QuattrocentoSans-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3077739" cy="469424"/>
          </a:xfrm>
          <a:prstGeom prst="rect">
            <a:avLst/>
          </a:prstGeom>
          <a:noFill/>
          <a:ln>
            <a:noFill/>
          </a:ln>
        </p:spPr>
        <p:txBody>
          <a:bodyPr anchorCtr="0" anchor="t" bIns="47075" lIns="94175" spcFirstLastPara="1" rIns="94175" wrap="square" tIns="470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4023093" y="0"/>
            <a:ext cx="3077739" cy="469424"/>
          </a:xfrm>
          <a:prstGeom prst="rect">
            <a:avLst/>
          </a:prstGeom>
          <a:noFill/>
          <a:ln>
            <a:noFill/>
          </a:ln>
        </p:spPr>
        <p:txBody>
          <a:bodyPr anchorCtr="0" anchor="t" bIns="47075" lIns="94175" spcFirstLastPara="1" rIns="94175" wrap="square" tIns="4707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204913" y="703263"/>
            <a:ext cx="4692650" cy="3521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  <a:noFill/>
          <a:ln>
            <a:noFill/>
          </a:ln>
        </p:spPr>
        <p:txBody>
          <a:bodyPr anchorCtr="0" anchor="t" bIns="47075" lIns="94175" spcFirstLastPara="1" rIns="94175" wrap="square" tIns="4707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917422"/>
            <a:ext cx="3077739" cy="469424"/>
          </a:xfrm>
          <a:prstGeom prst="rect">
            <a:avLst/>
          </a:prstGeom>
          <a:noFill/>
          <a:ln>
            <a:noFill/>
          </a:ln>
        </p:spPr>
        <p:txBody>
          <a:bodyPr anchorCtr="0" anchor="b" bIns="47075" lIns="94175" spcFirstLastPara="1" rIns="94175" wrap="square" tIns="470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4023093" y="8917422"/>
            <a:ext cx="3077739" cy="469424"/>
          </a:xfrm>
          <a:prstGeom prst="rect">
            <a:avLst/>
          </a:prstGeom>
          <a:noFill/>
          <a:ln>
            <a:noFill/>
          </a:ln>
        </p:spPr>
        <p:txBody>
          <a:bodyPr anchorCtr="0" anchor="b" bIns="47075" lIns="94175" spcFirstLastPara="1" rIns="94175" wrap="square" tIns="470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16717f90ad_1_7:notes"/>
          <p:cNvSpPr/>
          <p:nvPr>
            <p:ph idx="2" type="sldImg"/>
          </p:nvPr>
        </p:nvSpPr>
        <p:spPr>
          <a:xfrm>
            <a:off x="1204913" y="703263"/>
            <a:ext cx="4692600" cy="352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216717f90ad_1_7:notes"/>
          <p:cNvSpPr txBox="1"/>
          <p:nvPr>
            <p:ph idx="1" type="body"/>
          </p:nvPr>
        </p:nvSpPr>
        <p:spPr>
          <a:xfrm>
            <a:off x="710248" y="4459526"/>
            <a:ext cx="5682000" cy="4224900"/>
          </a:xfrm>
          <a:prstGeom prst="rect">
            <a:avLst/>
          </a:prstGeom>
        </p:spPr>
        <p:txBody>
          <a:bodyPr anchorCtr="0" anchor="t" bIns="47075" lIns="94175" spcFirstLastPara="1" rIns="94175" wrap="square" tIns="470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highlight>
                <a:srgbClr val="FFFF00"/>
              </a:highlight>
            </a:endParaRPr>
          </a:p>
        </p:txBody>
      </p:sp>
      <p:sp>
        <p:nvSpPr>
          <p:cNvPr id="198" name="Google Shape;198;g216717f90ad_1_7:notes"/>
          <p:cNvSpPr txBox="1"/>
          <p:nvPr>
            <p:ph idx="12" type="sldNum"/>
          </p:nvPr>
        </p:nvSpPr>
        <p:spPr>
          <a:xfrm>
            <a:off x="4023093" y="8917422"/>
            <a:ext cx="3077700" cy="469500"/>
          </a:xfrm>
          <a:prstGeom prst="rect">
            <a:avLst/>
          </a:prstGeom>
        </p:spPr>
        <p:txBody>
          <a:bodyPr anchorCtr="0" anchor="b" bIns="47075" lIns="94175" spcFirstLastPara="1" rIns="94175" wrap="square" tIns="470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6117029042_0_35:notes"/>
          <p:cNvSpPr txBox="1"/>
          <p:nvPr>
            <p:ph idx="1" type="body"/>
          </p:nvPr>
        </p:nvSpPr>
        <p:spPr>
          <a:xfrm>
            <a:off x="710248" y="4459526"/>
            <a:ext cx="5682000" cy="4224900"/>
          </a:xfrm>
          <a:prstGeom prst="rect">
            <a:avLst/>
          </a:prstGeom>
        </p:spPr>
        <p:txBody>
          <a:bodyPr anchorCtr="0" anchor="t" bIns="47075" lIns="94175" spcFirstLastPara="1" rIns="94175" wrap="square" tIns="470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Stephanie</a:t>
            </a:r>
            <a:endParaRPr/>
          </a:p>
        </p:txBody>
      </p:sp>
      <p:sp>
        <p:nvSpPr>
          <p:cNvPr id="268" name="Google Shape;268;g26117029042_0_35:notes"/>
          <p:cNvSpPr/>
          <p:nvPr>
            <p:ph idx="2" type="sldImg"/>
          </p:nvPr>
        </p:nvSpPr>
        <p:spPr>
          <a:xfrm>
            <a:off x="1204913" y="703263"/>
            <a:ext cx="4692600" cy="352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2295399c738_0_324:notes"/>
          <p:cNvSpPr/>
          <p:nvPr>
            <p:ph idx="2" type="sldImg"/>
          </p:nvPr>
        </p:nvSpPr>
        <p:spPr>
          <a:xfrm>
            <a:off x="1204913" y="703263"/>
            <a:ext cx="4692600" cy="352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2295399c738_0_324:notes"/>
          <p:cNvSpPr txBox="1"/>
          <p:nvPr>
            <p:ph idx="1" type="body"/>
          </p:nvPr>
        </p:nvSpPr>
        <p:spPr>
          <a:xfrm>
            <a:off x="710248" y="4459526"/>
            <a:ext cx="5682000" cy="4224900"/>
          </a:xfrm>
          <a:prstGeom prst="rect">
            <a:avLst/>
          </a:prstGeom>
        </p:spPr>
        <p:txBody>
          <a:bodyPr anchorCtr="0" anchor="t" bIns="47075" lIns="94175" spcFirstLastPara="1" rIns="94175" wrap="square" tIns="470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latin typeface="Avenir"/>
                <a:ea typeface="Avenir"/>
                <a:cs typeface="Avenir"/>
                <a:sym typeface="Avenir"/>
              </a:rPr>
              <a:t>Stephanie</a:t>
            </a:r>
            <a:endParaRPr sz="14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76" name="Google Shape;276;g2295399c738_0_324:notes"/>
          <p:cNvSpPr txBox="1"/>
          <p:nvPr>
            <p:ph idx="12" type="sldNum"/>
          </p:nvPr>
        </p:nvSpPr>
        <p:spPr>
          <a:xfrm>
            <a:off x="4023093" y="8917422"/>
            <a:ext cx="3077700" cy="469500"/>
          </a:xfrm>
          <a:prstGeom prst="rect">
            <a:avLst/>
          </a:prstGeom>
        </p:spPr>
        <p:txBody>
          <a:bodyPr anchorCtr="0" anchor="b" bIns="47075" lIns="94175" spcFirstLastPara="1" rIns="94175" wrap="square" tIns="470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26117029042_0_65:notes"/>
          <p:cNvSpPr/>
          <p:nvPr>
            <p:ph idx="2" type="sldImg"/>
          </p:nvPr>
        </p:nvSpPr>
        <p:spPr>
          <a:xfrm>
            <a:off x="1204913" y="703263"/>
            <a:ext cx="4692600" cy="352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26117029042_0_65:notes"/>
          <p:cNvSpPr txBox="1"/>
          <p:nvPr>
            <p:ph idx="1" type="body"/>
          </p:nvPr>
        </p:nvSpPr>
        <p:spPr>
          <a:xfrm>
            <a:off x="710248" y="4459526"/>
            <a:ext cx="5682000" cy="4224900"/>
          </a:xfrm>
          <a:prstGeom prst="rect">
            <a:avLst/>
          </a:prstGeom>
        </p:spPr>
        <p:txBody>
          <a:bodyPr anchorCtr="0" anchor="t" bIns="47075" lIns="94175" spcFirstLastPara="1" rIns="94175" wrap="square" tIns="470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latin typeface="Avenir"/>
                <a:ea typeface="Avenir"/>
                <a:cs typeface="Avenir"/>
                <a:sym typeface="Avenir"/>
              </a:rPr>
              <a:t>Stephanie</a:t>
            </a:r>
            <a:endParaRPr sz="14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83" name="Google Shape;283;g26117029042_0_65:notes"/>
          <p:cNvSpPr txBox="1"/>
          <p:nvPr>
            <p:ph idx="12" type="sldNum"/>
          </p:nvPr>
        </p:nvSpPr>
        <p:spPr>
          <a:xfrm>
            <a:off x="4023093" y="8917422"/>
            <a:ext cx="3077700" cy="469500"/>
          </a:xfrm>
          <a:prstGeom prst="rect">
            <a:avLst/>
          </a:prstGeom>
        </p:spPr>
        <p:txBody>
          <a:bodyPr anchorCtr="0" anchor="b" bIns="47075" lIns="94175" spcFirstLastPara="1" rIns="94175" wrap="square" tIns="470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26a268d21e_0_0:notes"/>
          <p:cNvSpPr txBox="1"/>
          <p:nvPr>
            <p:ph idx="1" type="body"/>
          </p:nvPr>
        </p:nvSpPr>
        <p:spPr>
          <a:xfrm>
            <a:off x="710248" y="4459526"/>
            <a:ext cx="5682000" cy="4224900"/>
          </a:xfrm>
          <a:prstGeom prst="rect">
            <a:avLst/>
          </a:prstGeom>
        </p:spPr>
        <p:txBody>
          <a:bodyPr anchorCtr="0" anchor="t" bIns="47075" lIns="94175" spcFirstLastPara="1" rIns="94175" wrap="square" tIns="470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latin typeface="Avenir"/>
                <a:ea typeface="Avenir"/>
                <a:cs typeface="Avenir"/>
                <a:sym typeface="Avenir"/>
              </a:rPr>
              <a:t>Stephanie</a:t>
            </a:r>
            <a:endParaRPr sz="14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90" name="Google Shape;290;g226a268d21e_0_0:notes"/>
          <p:cNvSpPr/>
          <p:nvPr>
            <p:ph idx="2" type="sldImg"/>
          </p:nvPr>
        </p:nvSpPr>
        <p:spPr>
          <a:xfrm>
            <a:off x="1204913" y="703263"/>
            <a:ext cx="4692600" cy="352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2295399c738_0_14:notes"/>
          <p:cNvSpPr txBox="1"/>
          <p:nvPr>
            <p:ph idx="1" type="body"/>
          </p:nvPr>
        </p:nvSpPr>
        <p:spPr>
          <a:xfrm>
            <a:off x="710248" y="4459526"/>
            <a:ext cx="5682000" cy="4224900"/>
          </a:xfrm>
          <a:prstGeom prst="rect">
            <a:avLst/>
          </a:prstGeom>
        </p:spPr>
        <p:txBody>
          <a:bodyPr anchorCtr="0" anchor="t" bIns="47075" lIns="94175" spcFirstLastPara="1" rIns="94175" wrap="square" tIns="470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Stephanie</a:t>
            </a:r>
            <a:endParaRPr/>
          </a:p>
        </p:txBody>
      </p:sp>
      <p:sp>
        <p:nvSpPr>
          <p:cNvPr id="297" name="Google Shape;297;g2295399c738_0_14:notes"/>
          <p:cNvSpPr/>
          <p:nvPr>
            <p:ph idx="2" type="sldImg"/>
          </p:nvPr>
        </p:nvSpPr>
        <p:spPr>
          <a:xfrm>
            <a:off x="1204913" y="703263"/>
            <a:ext cx="4692600" cy="352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26117029042_0_85:notes"/>
          <p:cNvSpPr txBox="1"/>
          <p:nvPr>
            <p:ph idx="1" type="body"/>
          </p:nvPr>
        </p:nvSpPr>
        <p:spPr>
          <a:xfrm>
            <a:off x="710248" y="4459526"/>
            <a:ext cx="5682000" cy="4224900"/>
          </a:xfrm>
          <a:prstGeom prst="rect">
            <a:avLst/>
          </a:prstGeom>
        </p:spPr>
        <p:txBody>
          <a:bodyPr anchorCtr="0" anchor="t" bIns="47075" lIns="94175" spcFirstLastPara="1" rIns="94175" wrap="square" tIns="470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Stephanie</a:t>
            </a:r>
            <a:endParaRPr/>
          </a:p>
        </p:txBody>
      </p:sp>
      <p:sp>
        <p:nvSpPr>
          <p:cNvPr id="305" name="Google Shape;305;g26117029042_0_85:notes"/>
          <p:cNvSpPr/>
          <p:nvPr>
            <p:ph idx="2" type="sldImg"/>
          </p:nvPr>
        </p:nvSpPr>
        <p:spPr>
          <a:xfrm>
            <a:off x="1204913" y="703263"/>
            <a:ext cx="4692600" cy="352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26117029042_0_127:notes"/>
          <p:cNvSpPr/>
          <p:nvPr>
            <p:ph idx="2" type="sldImg"/>
          </p:nvPr>
        </p:nvSpPr>
        <p:spPr>
          <a:xfrm>
            <a:off x="1433027" y="1173559"/>
            <a:ext cx="4236300" cy="3168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26117029042_0_127:notes"/>
          <p:cNvSpPr txBox="1"/>
          <p:nvPr>
            <p:ph idx="1" type="body"/>
          </p:nvPr>
        </p:nvSpPr>
        <p:spPr>
          <a:xfrm>
            <a:off x="710247" y="4518203"/>
            <a:ext cx="5682000" cy="3696900"/>
          </a:xfrm>
          <a:prstGeom prst="rect">
            <a:avLst/>
          </a:prstGeom>
        </p:spPr>
        <p:txBody>
          <a:bodyPr anchorCtr="0" anchor="t" bIns="47075" lIns="94175" spcFirstLastPara="1" rIns="94175" wrap="square" tIns="470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Sandra</a:t>
            </a:r>
            <a:endParaRPr/>
          </a:p>
        </p:txBody>
      </p:sp>
      <p:sp>
        <p:nvSpPr>
          <p:cNvPr id="313" name="Google Shape;313;g26117029042_0_127:notes"/>
          <p:cNvSpPr txBox="1"/>
          <p:nvPr>
            <p:ph idx="12" type="sldNum"/>
          </p:nvPr>
        </p:nvSpPr>
        <p:spPr>
          <a:xfrm>
            <a:off x="4023093" y="8917422"/>
            <a:ext cx="3077700" cy="471000"/>
          </a:xfrm>
          <a:prstGeom prst="rect">
            <a:avLst/>
          </a:prstGeom>
        </p:spPr>
        <p:txBody>
          <a:bodyPr anchorCtr="0" anchor="b" bIns="47075" lIns="94175" spcFirstLastPara="1" rIns="94175" wrap="square" tIns="470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26117029042_0_169:notes"/>
          <p:cNvSpPr txBox="1"/>
          <p:nvPr>
            <p:ph idx="1" type="body"/>
          </p:nvPr>
        </p:nvSpPr>
        <p:spPr>
          <a:xfrm>
            <a:off x="710247" y="4518203"/>
            <a:ext cx="5682000" cy="36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7125" lIns="94300" spcFirstLastPara="1" rIns="94300" wrap="square" tIns="471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Sandra</a:t>
            </a:r>
            <a:endParaRPr/>
          </a:p>
        </p:txBody>
      </p:sp>
      <p:sp>
        <p:nvSpPr>
          <p:cNvPr id="319" name="Google Shape;319;g26117029042_0_169:notes"/>
          <p:cNvSpPr/>
          <p:nvPr>
            <p:ph idx="2" type="sldImg"/>
          </p:nvPr>
        </p:nvSpPr>
        <p:spPr>
          <a:xfrm>
            <a:off x="1433027" y="1173559"/>
            <a:ext cx="4236300" cy="3168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26117029042_0_142:notes"/>
          <p:cNvSpPr txBox="1"/>
          <p:nvPr>
            <p:ph idx="1" type="body"/>
          </p:nvPr>
        </p:nvSpPr>
        <p:spPr>
          <a:xfrm>
            <a:off x="710247" y="4518203"/>
            <a:ext cx="5682000" cy="36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7125" lIns="94300" spcFirstLastPara="1" rIns="94300" wrap="square" tIns="471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Sandra</a:t>
            </a:r>
            <a:endParaRPr/>
          </a:p>
        </p:txBody>
      </p:sp>
      <p:sp>
        <p:nvSpPr>
          <p:cNvPr id="326" name="Google Shape;326;g26117029042_0_142:notes"/>
          <p:cNvSpPr/>
          <p:nvPr>
            <p:ph idx="2" type="sldImg"/>
          </p:nvPr>
        </p:nvSpPr>
        <p:spPr>
          <a:xfrm>
            <a:off x="1433027" y="1173559"/>
            <a:ext cx="4236300" cy="3168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26117029042_0_149:notes"/>
          <p:cNvSpPr txBox="1"/>
          <p:nvPr>
            <p:ph idx="1" type="body"/>
          </p:nvPr>
        </p:nvSpPr>
        <p:spPr>
          <a:xfrm>
            <a:off x="710247" y="4518203"/>
            <a:ext cx="5682000" cy="36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7125" lIns="94300" spcFirstLastPara="1" rIns="94300" wrap="square" tIns="471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Sandra</a:t>
            </a:r>
            <a:endParaRPr/>
          </a:p>
        </p:txBody>
      </p:sp>
      <p:sp>
        <p:nvSpPr>
          <p:cNvPr id="334" name="Google Shape;334;g26117029042_0_149:notes"/>
          <p:cNvSpPr/>
          <p:nvPr>
            <p:ph idx="2" type="sldImg"/>
          </p:nvPr>
        </p:nvSpPr>
        <p:spPr>
          <a:xfrm>
            <a:off x="1433027" y="1173559"/>
            <a:ext cx="4236300" cy="3168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44bfe97dde_0_34:notes"/>
          <p:cNvSpPr/>
          <p:nvPr>
            <p:ph idx="2" type="sldImg"/>
          </p:nvPr>
        </p:nvSpPr>
        <p:spPr>
          <a:xfrm>
            <a:off x="1243013" y="714375"/>
            <a:ext cx="4775100" cy="3581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0" name="Google Shape;210;g244bfe97dde_0_34:notes"/>
          <p:cNvSpPr txBox="1"/>
          <p:nvPr>
            <p:ph idx="1" type="body"/>
          </p:nvPr>
        </p:nvSpPr>
        <p:spPr>
          <a:xfrm>
            <a:off x="710247" y="4459526"/>
            <a:ext cx="5682000" cy="42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7075" lIns="94175" spcFirstLastPara="1" rIns="94175" wrap="square" tIns="470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11" name="Google Shape;211;g244bfe97dde_0_34:notes"/>
          <p:cNvSpPr txBox="1"/>
          <p:nvPr>
            <p:ph idx="12" type="sldNum"/>
          </p:nvPr>
        </p:nvSpPr>
        <p:spPr>
          <a:xfrm>
            <a:off x="4023093" y="8917422"/>
            <a:ext cx="3077700" cy="469500"/>
          </a:xfrm>
          <a:prstGeom prst="rect">
            <a:avLst/>
          </a:prstGeom>
          <a:noFill/>
          <a:ln>
            <a:noFill/>
          </a:ln>
        </p:spPr>
        <p:txBody>
          <a:bodyPr anchorCtr="0" anchor="b" bIns="47075" lIns="94175" spcFirstLastPara="1" rIns="94175" wrap="square" tIns="470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26117029042_0_198:notes"/>
          <p:cNvSpPr txBox="1"/>
          <p:nvPr>
            <p:ph idx="1" type="body"/>
          </p:nvPr>
        </p:nvSpPr>
        <p:spPr>
          <a:xfrm>
            <a:off x="710247" y="4518203"/>
            <a:ext cx="5682000" cy="36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7125" lIns="94300" spcFirstLastPara="1" rIns="94300" wrap="square" tIns="471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Sandra</a:t>
            </a:r>
            <a:endParaRPr/>
          </a:p>
        </p:txBody>
      </p:sp>
      <p:sp>
        <p:nvSpPr>
          <p:cNvPr id="342" name="Google Shape;342;g26117029042_0_198:notes"/>
          <p:cNvSpPr/>
          <p:nvPr>
            <p:ph idx="2" type="sldImg"/>
          </p:nvPr>
        </p:nvSpPr>
        <p:spPr>
          <a:xfrm>
            <a:off x="1433027" y="1173559"/>
            <a:ext cx="4236300" cy="3168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26117029042_0_204:notes"/>
          <p:cNvSpPr/>
          <p:nvPr>
            <p:ph idx="2" type="sldImg"/>
          </p:nvPr>
        </p:nvSpPr>
        <p:spPr>
          <a:xfrm>
            <a:off x="1433027" y="1173559"/>
            <a:ext cx="4236300" cy="3168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1" name="Google Shape;351;g26117029042_0_204:notes"/>
          <p:cNvSpPr txBox="1"/>
          <p:nvPr>
            <p:ph idx="1" type="body"/>
          </p:nvPr>
        </p:nvSpPr>
        <p:spPr>
          <a:xfrm>
            <a:off x="710247" y="4518203"/>
            <a:ext cx="5682000" cy="36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7125" lIns="94300" spcFirstLastPara="1" rIns="94300" wrap="square" tIns="471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Allison</a:t>
            </a:r>
            <a:endParaRPr/>
          </a:p>
        </p:txBody>
      </p:sp>
      <p:sp>
        <p:nvSpPr>
          <p:cNvPr id="352" name="Google Shape;352;g26117029042_0_204:notes"/>
          <p:cNvSpPr txBox="1"/>
          <p:nvPr>
            <p:ph idx="12" type="sldNum"/>
          </p:nvPr>
        </p:nvSpPr>
        <p:spPr>
          <a:xfrm>
            <a:off x="4023093" y="8917422"/>
            <a:ext cx="3077700" cy="471000"/>
          </a:xfrm>
          <a:prstGeom prst="rect">
            <a:avLst/>
          </a:prstGeom>
          <a:noFill/>
          <a:ln>
            <a:noFill/>
          </a:ln>
        </p:spPr>
        <p:txBody>
          <a:bodyPr anchorCtr="0" anchor="b" bIns="47125" lIns="94300" spcFirstLastPara="1" rIns="94300" wrap="square" tIns="471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44bfe97dde_0_42:notes"/>
          <p:cNvSpPr txBox="1"/>
          <p:nvPr>
            <p:ph idx="1" type="body"/>
          </p:nvPr>
        </p:nvSpPr>
        <p:spPr>
          <a:xfrm>
            <a:off x="710248" y="4459526"/>
            <a:ext cx="5682000" cy="4224900"/>
          </a:xfrm>
          <a:prstGeom prst="rect">
            <a:avLst/>
          </a:prstGeom>
        </p:spPr>
        <p:txBody>
          <a:bodyPr anchorCtr="0" anchor="t" bIns="47075" lIns="94175" spcFirstLastPara="1" rIns="94175" wrap="square" tIns="470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g244bfe97dde_0_42:notes"/>
          <p:cNvSpPr/>
          <p:nvPr>
            <p:ph idx="2" type="sldImg"/>
          </p:nvPr>
        </p:nvSpPr>
        <p:spPr>
          <a:xfrm>
            <a:off x="1204913" y="703263"/>
            <a:ext cx="4692600" cy="352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6117029042_0_15:notes"/>
          <p:cNvSpPr txBox="1"/>
          <p:nvPr>
            <p:ph idx="1" type="body"/>
          </p:nvPr>
        </p:nvSpPr>
        <p:spPr>
          <a:xfrm>
            <a:off x="710248" y="4459526"/>
            <a:ext cx="5682000" cy="4224900"/>
          </a:xfrm>
          <a:prstGeom prst="rect">
            <a:avLst/>
          </a:prstGeom>
        </p:spPr>
        <p:txBody>
          <a:bodyPr anchorCtr="0" anchor="t" bIns="47075" lIns="94175" spcFirstLastPara="1" rIns="94175" wrap="square" tIns="470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g26117029042_0_15:notes"/>
          <p:cNvSpPr/>
          <p:nvPr>
            <p:ph idx="2" type="sldImg"/>
          </p:nvPr>
        </p:nvSpPr>
        <p:spPr>
          <a:xfrm>
            <a:off x="1204913" y="703263"/>
            <a:ext cx="4692600" cy="352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26117029042_0_21:notes"/>
          <p:cNvSpPr txBox="1"/>
          <p:nvPr>
            <p:ph idx="1" type="body"/>
          </p:nvPr>
        </p:nvSpPr>
        <p:spPr>
          <a:xfrm>
            <a:off x="710248" y="4459526"/>
            <a:ext cx="5682000" cy="4224900"/>
          </a:xfrm>
          <a:prstGeom prst="rect">
            <a:avLst/>
          </a:prstGeom>
        </p:spPr>
        <p:txBody>
          <a:bodyPr anchorCtr="0" anchor="t" bIns="47075" lIns="94175" spcFirstLastPara="1" rIns="94175" wrap="square" tIns="470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Callie</a:t>
            </a:r>
            <a:endParaRPr/>
          </a:p>
        </p:txBody>
      </p:sp>
      <p:sp>
        <p:nvSpPr>
          <p:cNvPr id="233" name="Google Shape;233;g26117029042_0_21:notes"/>
          <p:cNvSpPr/>
          <p:nvPr>
            <p:ph idx="2" type="sldImg"/>
          </p:nvPr>
        </p:nvSpPr>
        <p:spPr>
          <a:xfrm>
            <a:off x="1204913" y="703263"/>
            <a:ext cx="4692600" cy="352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6117029042_0_26:notes"/>
          <p:cNvSpPr txBox="1"/>
          <p:nvPr>
            <p:ph idx="1" type="body"/>
          </p:nvPr>
        </p:nvSpPr>
        <p:spPr>
          <a:xfrm>
            <a:off x="710248" y="4459526"/>
            <a:ext cx="5682000" cy="4224900"/>
          </a:xfrm>
          <a:prstGeom prst="rect">
            <a:avLst/>
          </a:prstGeom>
        </p:spPr>
        <p:txBody>
          <a:bodyPr anchorCtr="0" anchor="t" bIns="47075" lIns="94175" spcFirstLastPara="1" rIns="94175" wrap="square" tIns="470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Callie</a:t>
            </a:r>
            <a:endParaRPr/>
          </a:p>
        </p:txBody>
      </p:sp>
      <p:sp>
        <p:nvSpPr>
          <p:cNvPr id="240" name="Google Shape;240;g26117029042_0_26:notes"/>
          <p:cNvSpPr/>
          <p:nvPr>
            <p:ph idx="2" type="sldImg"/>
          </p:nvPr>
        </p:nvSpPr>
        <p:spPr>
          <a:xfrm>
            <a:off x="1204913" y="703263"/>
            <a:ext cx="4692600" cy="352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75d6f59c8e_0_362:notes"/>
          <p:cNvSpPr txBox="1"/>
          <p:nvPr>
            <p:ph idx="1" type="body"/>
          </p:nvPr>
        </p:nvSpPr>
        <p:spPr>
          <a:xfrm>
            <a:off x="710248" y="4459526"/>
            <a:ext cx="5682000" cy="4224900"/>
          </a:xfrm>
          <a:prstGeom prst="rect">
            <a:avLst/>
          </a:prstGeom>
        </p:spPr>
        <p:txBody>
          <a:bodyPr anchorCtr="0" anchor="t" bIns="47075" lIns="94175" spcFirstLastPara="1" rIns="94175" wrap="square" tIns="470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Callie</a:t>
            </a:r>
            <a:endParaRPr/>
          </a:p>
        </p:txBody>
      </p:sp>
      <p:sp>
        <p:nvSpPr>
          <p:cNvPr id="247" name="Google Shape;247;g275d6f59c8e_0_362:notes"/>
          <p:cNvSpPr/>
          <p:nvPr>
            <p:ph idx="2" type="sldImg"/>
          </p:nvPr>
        </p:nvSpPr>
        <p:spPr>
          <a:xfrm>
            <a:off x="1204913" y="703263"/>
            <a:ext cx="4692600" cy="352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26117029042_0_10:notes"/>
          <p:cNvSpPr txBox="1"/>
          <p:nvPr>
            <p:ph idx="1" type="body"/>
          </p:nvPr>
        </p:nvSpPr>
        <p:spPr>
          <a:xfrm>
            <a:off x="710248" y="4459526"/>
            <a:ext cx="5682000" cy="4224900"/>
          </a:xfrm>
          <a:prstGeom prst="rect">
            <a:avLst/>
          </a:prstGeom>
        </p:spPr>
        <p:txBody>
          <a:bodyPr anchorCtr="0" anchor="t" bIns="47075" lIns="94175" spcFirstLastPara="1" rIns="94175" wrap="square" tIns="470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Stephanie</a:t>
            </a:r>
            <a:endParaRPr/>
          </a:p>
        </p:txBody>
      </p:sp>
      <p:sp>
        <p:nvSpPr>
          <p:cNvPr id="254" name="Google Shape;254;g26117029042_0_10:notes"/>
          <p:cNvSpPr/>
          <p:nvPr>
            <p:ph idx="2" type="sldImg"/>
          </p:nvPr>
        </p:nvSpPr>
        <p:spPr>
          <a:xfrm>
            <a:off x="1204913" y="703263"/>
            <a:ext cx="4692600" cy="352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6117029042_0_40:notes"/>
          <p:cNvSpPr txBox="1"/>
          <p:nvPr>
            <p:ph idx="1" type="body"/>
          </p:nvPr>
        </p:nvSpPr>
        <p:spPr>
          <a:xfrm>
            <a:off x="710248" y="4459526"/>
            <a:ext cx="5682000" cy="4224900"/>
          </a:xfrm>
          <a:prstGeom prst="rect">
            <a:avLst/>
          </a:prstGeom>
        </p:spPr>
        <p:txBody>
          <a:bodyPr anchorCtr="0" anchor="t" bIns="47075" lIns="94175" spcFirstLastPara="1" rIns="94175" wrap="square" tIns="470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Stephanie</a:t>
            </a:r>
            <a:endParaRPr/>
          </a:p>
        </p:txBody>
      </p:sp>
      <p:sp>
        <p:nvSpPr>
          <p:cNvPr id="261" name="Google Shape;261;g26117029042_0_40:notes"/>
          <p:cNvSpPr/>
          <p:nvPr>
            <p:ph idx="2" type="sldImg"/>
          </p:nvPr>
        </p:nvSpPr>
        <p:spPr>
          <a:xfrm>
            <a:off x="1204913" y="703263"/>
            <a:ext cx="4692600" cy="352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Relationship Id="rId3" Type="http://schemas.openxmlformats.org/officeDocument/2006/relationships/image" Target="../media/image17.png"/><Relationship Id="rId4" Type="http://schemas.openxmlformats.org/officeDocument/2006/relationships/image" Target="../media/image14.jpg"/><Relationship Id="rId11" Type="http://schemas.openxmlformats.org/officeDocument/2006/relationships/image" Target="../media/image8.jpg"/><Relationship Id="rId10" Type="http://schemas.openxmlformats.org/officeDocument/2006/relationships/image" Target="../media/image20.jpg"/><Relationship Id="rId12" Type="http://schemas.openxmlformats.org/officeDocument/2006/relationships/image" Target="../media/image9.jpg"/><Relationship Id="rId9" Type="http://schemas.openxmlformats.org/officeDocument/2006/relationships/image" Target="../media/image23.jpg"/><Relationship Id="rId5" Type="http://schemas.openxmlformats.org/officeDocument/2006/relationships/image" Target="../media/image12.jpg"/><Relationship Id="rId6" Type="http://schemas.openxmlformats.org/officeDocument/2006/relationships/image" Target="../media/image22.jpg"/><Relationship Id="rId7" Type="http://schemas.openxmlformats.org/officeDocument/2006/relationships/image" Target="../media/image19.jpg"/><Relationship Id="rId8" Type="http://schemas.openxmlformats.org/officeDocument/2006/relationships/image" Target="../media/image21.jp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6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1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and Content">
  <p:cSld name="3_Title and Conten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"/>
          <p:cNvSpPr txBox="1"/>
          <p:nvPr>
            <p:ph type="title"/>
          </p:nvPr>
        </p:nvSpPr>
        <p:spPr>
          <a:xfrm>
            <a:off x="678275" y="210550"/>
            <a:ext cx="79824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71447"/>
              </a:buClr>
              <a:buSzPts val="3200"/>
              <a:buFont typeface="Calibri"/>
              <a:buNone/>
              <a:defRPr b="1" i="0" sz="3600" u="none" cap="none" strike="noStrike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" name="Google Shape;21;p2"/>
          <p:cNvSpPr/>
          <p:nvPr/>
        </p:nvSpPr>
        <p:spPr>
          <a:xfrm>
            <a:off x="293815" y="210553"/>
            <a:ext cx="45600" cy="709800"/>
          </a:xfrm>
          <a:prstGeom prst="rect">
            <a:avLst/>
          </a:prstGeom>
          <a:solidFill>
            <a:srgbClr val="D0DF00"/>
          </a:solidFill>
          <a:ln cap="flat" cmpd="sng" w="25400">
            <a:solidFill>
              <a:srgbClr val="D0D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" name="Google Shape;22;p2"/>
          <p:cNvPicPr preferRelativeResize="0"/>
          <p:nvPr/>
        </p:nvPicPr>
        <p:blipFill rotWithShape="1">
          <a:blip r:embed="rId2">
            <a:alphaModFix/>
          </a:blip>
          <a:srcRect b="0" l="0" r="0" t="90171"/>
          <a:stretch/>
        </p:blipFill>
        <p:spPr>
          <a:xfrm>
            <a:off x="0" y="6183899"/>
            <a:ext cx="9144003" cy="6741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2"/>
          <p:cNvSpPr txBox="1"/>
          <p:nvPr>
            <p:ph idx="12" type="sldNum"/>
          </p:nvPr>
        </p:nvSpPr>
        <p:spPr>
          <a:xfrm>
            <a:off x="8580847" y="6325369"/>
            <a:ext cx="472800" cy="3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" name="Google Shape;24;p2"/>
          <p:cNvSpPr txBox="1"/>
          <p:nvPr/>
        </p:nvSpPr>
        <p:spPr>
          <a:xfrm>
            <a:off x="25" y="6183875"/>
            <a:ext cx="9144000" cy="67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CHARLOTTE-MECKLENBURG SCHOOLS</a:t>
            </a:r>
            <a:endParaRPr b="0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 with Logo">
  <p:cSld name="1_Title and Content with Logo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1"/>
          <p:cNvSpPr txBox="1"/>
          <p:nvPr>
            <p:ph type="title"/>
          </p:nvPr>
        </p:nvSpPr>
        <p:spPr>
          <a:xfrm>
            <a:off x="460948" y="97379"/>
            <a:ext cx="8229600" cy="64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b="1" i="0" sz="18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65" name="Google Shape;65;p11"/>
          <p:cNvCxnSpPr/>
          <p:nvPr/>
        </p:nvCxnSpPr>
        <p:spPr>
          <a:xfrm>
            <a:off x="488510" y="746603"/>
            <a:ext cx="8265900" cy="0"/>
          </a:xfrm>
          <a:prstGeom prst="straightConnector1">
            <a:avLst/>
          </a:prstGeom>
          <a:noFill/>
          <a:ln cap="flat" cmpd="sng" w="158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6" name="Google Shape;66;p11"/>
          <p:cNvSpPr txBox="1"/>
          <p:nvPr>
            <p:ph idx="12" type="sldNum"/>
          </p:nvPr>
        </p:nvSpPr>
        <p:spPr>
          <a:xfrm>
            <a:off x="8556784" y="6333135"/>
            <a:ext cx="548700" cy="5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MS Slideshow" showMasterSp="0">
  <p:cSld name="CMS Slideshow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2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Blank_1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3"/>
          <p:cNvSpPr txBox="1"/>
          <p:nvPr>
            <p:ph idx="11" type="ftr"/>
          </p:nvPr>
        </p:nvSpPr>
        <p:spPr>
          <a:xfrm>
            <a:off x="3108960" y="6377940"/>
            <a:ext cx="29262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3"/>
          <p:cNvSpPr txBox="1"/>
          <p:nvPr>
            <p:ph idx="10" type="dt"/>
          </p:nvPr>
        </p:nvSpPr>
        <p:spPr>
          <a:xfrm>
            <a:off x="457200" y="6377940"/>
            <a:ext cx="2103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3"/>
          <p:cNvSpPr txBox="1"/>
          <p:nvPr>
            <p:ph idx="12" type="sldNum"/>
          </p:nvPr>
        </p:nvSpPr>
        <p:spPr>
          <a:xfrm>
            <a:off x="8822362" y="6588819"/>
            <a:ext cx="2292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38100" rtl="0">
              <a:lnSpc>
                <a:spcPct val="100000"/>
              </a:lnSpc>
              <a:spcBef>
                <a:spcPts val="0"/>
              </a:spcBef>
              <a:buNone/>
              <a:defRPr b="0" i="0" sz="1000">
                <a:solidFill>
                  <a:srgbClr val="5458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38100" rtl="0">
              <a:lnSpc>
                <a:spcPct val="100000"/>
              </a:lnSpc>
              <a:spcBef>
                <a:spcPts val="0"/>
              </a:spcBef>
              <a:buNone/>
              <a:defRPr b="0" i="0" sz="1000">
                <a:solidFill>
                  <a:srgbClr val="5458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38100" rtl="0">
              <a:lnSpc>
                <a:spcPct val="100000"/>
              </a:lnSpc>
              <a:spcBef>
                <a:spcPts val="0"/>
              </a:spcBef>
              <a:buNone/>
              <a:defRPr b="0" i="0" sz="1000">
                <a:solidFill>
                  <a:srgbClr val="5458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38100" rtl="0">
              <a:lnSpc>
                <a:spcPct val="100000"/>
              </a:lnSpc>
              <a:spcBef>
                <a:spcPts val="0"/>
              </a:spcBef>
              <a:buNone/>
              <a:defRPr b="0" i="0" sz="1000">
                <a:solidFill>
                  <a:srgbClr val="5458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38100" rtl="0">
              <a:lnSpc>
                <a:spcPct val="100000"/>
              </a:lnSpc>
              <a:spcBef>
                <a:spcPts val="0"/>
              </a:spcBef>
              <a:buNone/>
              <a:defRPr b="0" i="0" sz="1000">
                <a:solidFill>
                  <a:srgbClr val="5458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38100" rtl="0">
              <a:lnSpc>
                <a:spcPct val="100000"/>
              </a:lnSpc>
              <a:spcBef>
                <a:spcPts val="0"/>
              </a:spcBef>
              <a:buNone/>
              <a:defRPr b="0" i="0" sz="1000">
                <a:solidFill>
                  <a:srgbClr val="5458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8100" rtl="0">
              <a:lnSpc>
                <a:spcPct val="100000"/>
              </a:lnSpc>
              <a:spcBef>
                <a:spcPts val="0"/>
              </a:spcBef>
              <a:buNone/>
              <a:defRPr b="0" i="0" sz="1000">
                <a:solidFill>
                  <a:srgbClr val="5458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8100" rtl="0">
              <a:lnSpc>
                <a:spcPct val="100000"/>
              </a:lnSpc>
              <a:spcBef>
                <a:spcPts val="0"/>
              </a:spcBef>
              <a:buNone/>
              <a:defRPr b="0" i="0" sz="1000">
                <a:solidFill>
                  <a:srgbClr val="5458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8100" rtl="0">
              <a:lnSpc>
                <a:spcPct val="100000"/>
              </a:lnSpc>
              <a:spcBef>
                <a:spcPts val="0"/>
              </a:spcBef>
              <a:buNone/>
              <a:defRPr b="0" i="0" sz="1000">
                <a:solidFill>
                  <a:srgbClr val="5458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3810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with Logo">
  <p:cSld name="OBJECT_1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/>
          <p:nvPr>
            <p:ph type="title"/>
          </p:nvPr>
        </p:nvSpPr>
        <p:spPr>
          <a:xfrm>
            <a:off x="685800" y="347472"/>
            <a:ext cx="8229600" cy="64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b="1" i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14"/>
          <p:cNvSpPr txBox="1"/>
          <p:nvPr>
            <p:ph idx="1" type="body"/>
          </p:nvPr>
        </p:nvSpPr>
        <p:spPr>
          <a:xfrm>
            <a:off x="685800" y="996696"/>
            <a:ext cx="8229600" cy="53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•"/>
              <a:defRPr b="0" i="0" sz="24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000"/>
              <a:buChar char="•"/>
              <a:defRPr b="0" i="0" sz="20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600"/>
              <a:buChar char="•"/>
              <a:defRPr b="0" i="0" sz="16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810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•"/>
              <a:defRPr b="0" i="0" sz="2400">
                <a:solidFill>
                  <a:schemeClr val="accent4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3810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•"/>
              <a:defRPr b="0" i="0" sz="2400">
                <a:solidFill>
                  <a:schemeClr val="accent4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76" name="Google Shape;76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543800" y="5943600"/>
            <a:ext cx="1275587" cy="451036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4"/>
          <p:cNvSpPr txBox="1"/>
          <p:nvPr>
            <p:ph idx="12" type="sldNum"/>
          </p:nvPr>
        </p:nvSpPr>
        <p:spPr>
          <a:xfrm>
            <a:off x="7086600" y="6492875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2" showMasterSp="0">
  <p:cSld name="Title and Content_2">
    <p:bg>
      <p:bgPr>
        <a:solidFill>
          <a:schemeClr val="lt1"/>
        </a:solid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/>
          <p:nvPr/>
        </p:nvSpPr>
        <p:spPr>
          <a:xfrm>
            <a:off x="0" y="6403847"/>
            <a:ext cx="9144000" cy="4542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15"/>
          <p:cNvSpPr/>
          <p:nvPr/>
        </p:nvSpPr>
        <p:spPr>
          <a:xfrm>
            <a:off x="317754" y="211074"/>
            <a:ext cx="0" cy="710565"/>
          </a:xfrm>
          <a:custGeom>
            <a:rect b="b" l="l" r="r" t="t"/>
            <a:pathLst>
              <a:path extrusionOk="0" h="710565" w="120000">
                <a:moveTo>
                  <a:pt x="0" y="0"/>
                </a:moveTo>
                <a:lnTo>
                  <a:pt x="0" y="710184"/>
                </a:lnTo>
              </a:path>
            </a:pathLst>
          </a:custGeom>
          <a:noFill/>
          <a:ln cap="flat" cmpd="sng" w="46975">
            <a:solidFill>
              <a:srgbClr val="D0D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15"/>
          <p:cNvSpPr txBox="1"/>
          <p:nvPr>
            <p:ph type="title"/>
          </p:nvPr>
        </p:nvSpPr>
        <p:spPr>
          <a:xfrm>
            <a:off x="299128" y="198393"/>
            <a:ext cx="8545800" cy="10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>
                <a:solidFill>
                  <a:srgbClr val="00AED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5"/>
          <p:cNvSpPr txBox="1"/>
          <p:nvPr>
            <p:ph idx="1" type="body"/>
          </p:nvPr>
        </p:nvSpPr>
        <p:spPr>
          <a:xfrm>
            <a:off x="433058" y="1412206"/>
            <a:ext cx="8277900" cy="46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0">
                <a:solidFill>
                  <a:srgbClr val="5357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5"/>
          <p:cNvSpPr txBox="1"/>
          <p:nvPr>
            <p:ph idx="11" type="ftr"/>
          </p:nvPr>
        </p:nvSpPr>
        <p:spPr>
          <a:xfrm>
            <a:off x="445687" y="6562725"/>
            <a:ext cx="3595500" cy="2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15"/>
          <p:cNvSpPr txBox="1"/>
          <p:nvPr>
            <p:ph idx="10" type="dt"/>
          </p:nvPr>
        </p:nvSpPr>
        <p:spPr>
          <a:xfrm>
            <a:off x="457200" y="6377940"/>
            <a:ext cx="2103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5"/>
          <p:cNvSpPr txBox="1"/>
          <p:nvPr>
            <p:ph idx="12" type="sldNum"/>
          </p:nvPr>
        </p:nvSpPr>
        <p:spPr>
          <a:xfrm>
            <a:off x="8700782" y="6537063"/>
            <a:ext cx="2343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71120" marR="0" rtl="0" algn="l">
              <a:lnSpc>
                <a:spcPct val="100000"/>
              </a:lnSpc>
              <a:spcBef>
                <a:spcPts val="0"/>
              </a:spcBef>
              <a:buNone/>
              <a:defRPr b="1" i="0"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71120" marR="0" rtl="0" algn="l">
              <a:lnSpc>
                <a:spcPct val="100000"/>
              </a:lnSpc>
              <a:spcBef>
                <a:spcPts val="0"/>
              </a:spcBef>
              <a:buNone/>
              <a:defRPr b="1" i="0"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71120" marR="0" rtl="0" algn="l">
              <a:lnSpc>
                <a:spcPct val="100000"/>
              </a:lnSpc>
              <a:spcBef>
                <a:spcPts val="0"/>
              </a:spcBef>
              <a:buNone/>
              <a:defRPr b="1" i="0"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71120" marR="0" rtl="0" algn="l">
              <a:lnSpc>
                <a:spcPct val="100000"/>
              </a:lnSpc>
              <a:spcBef>
                <a:spcPts val="0"/>
              </a:spcBef>
              <a:buNone/>
              <a:defRPr b="1" i="0"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71120" marR="0" rtl="0" algn="l">
              <a:lnSpc>
                <a:spcPct val="100000"/>
              </a:lnSpc>
              <a:spcBef>
                <a:spcPts val="0"/>
              </a:spcBef>
              <a:buNone/>
              <a:defRPr b="1" i="0"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71120" marR="0" rtl="0" algn="l">
              <a:lnSpc>
                <a:spcPct val="100000"/>
              </a:lnSpc>
              <a:spcBef>
                <a:spcPts val="0"/>
              </a:spcBef>
              <a:buNone/>
              <a:defRPr b="1" i="0"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71120" marR="0" rtl="0" algn="l">
              <a:lnSpc>
                <a:spcPct val="100000"/>
              </a:lnSpc>
              <a:spcBef>
                <a:spcPts val="0"/>
              </a:spcBef>
              <a:buNone/>
              <a:defRPr b="1" i="0"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71120" marR="0" rtl="0" algn="l">
              <a:lnSpc>
                <a:spcPct val="100000"/>
              </a:lnSpc>
              <a:spcBef>
                <a:spcPts val="0"/>
              </a:spcBef>
              <a:buNone/>
              <a:defRPr b="1" i="0"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71120" marR="0" rtl="0" algn="l">
              <a:lnSpc>
                <a:spcPct val="100000"/>
              </a:lnSpc>
              <a:spcBef>
                <a:spcPts val="0"/>
              </a:spcBef>
              <a:buNone/>
              <a:defRPr b="1" i="0"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7112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Slide_No Top Bar">
  <p:cSld name="Content Slide_No Top Bar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/>
          <p:nvPr>
            <p:ph type="title"/>
          </p:nvPr>
        </p:nvSpPr>
        <p:spPr>
          <a:xfrm>
            <a:off x="373432" y="124174"/>
            <a:ext cx="8521500" cy="1326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16"/>
          <p:cNvSpPr txBox="1"/>
          <p:nvPr>
            <p:ph idx="1" type="body"/>
          </p:nvPr>
        </p:nvSpPr>
        <p:spPr>
          <a:xfrm>
            <a:off x="373856" y="1608139"/>
            <a:ext cx="8521200" cy="47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9" name="Google Shape;89;p16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Title Slide">
  <p:cSld name="8_Title Slide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MS Logo 485U ®.eps" id="91" name="Google Shape;91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696878" y="127844"/>
            <a:ext cx="1750247" cy="7466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very Child_Tag_CMS.png" id="92" name="Google Shape;92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26215" y="950709"/>
            <a:ext cx="3491570" cy="31095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3" name="Google Shape;93;p17"/>
          <p:cNvCxnSpPr/>
          <p:nvPr/>
        </p:nvCxnSpPr>
        <p:spPr>
          <a:xfrm>
            <a:off x="0" y="5797664"/>
            <a:ext cx="91440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4" name="Google Shape;94;p17"/>
          <p:cNvCxnSpPr/>
          <p:nvPr/>
        </p:nvCxnSpPr>
        <p:spPr>
          <a:xfrm>
            <a:off x="-3" y="6793661"/>
            <a:ext cx="91440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95" name="Google Shape;95;p17"/>
          <p:cNvGrpSpPr/>
          <p:nvPr/>
        </p:nvGrpSpPr>
        <p:grpSpPr>
          <a:xfrm>
            <a:off x="-488" y="5849453"/>
            <a:ext cx="9144234" cy="881024"/>
            <a:chOff x="482601" y="1330784"/>
            <a:chExt cx="8605528" cy="814858"/>
          </a:xfrm>
        </p:grpSpPr>
        <p:pic>
          <p:nvPicPr>
            <p:cNvPr descr="1b.jpg" id="96" name="Google Shape;96;p1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82601" y="1337890"/>
              <a:ext cx="743516" cy="807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3b.jpg" id="97" name="Google Shape;97;p1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536463" y="1341307"/>
              <a:ext cx="558075" cy="8043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4b.jpg" id="98" name="Google Shape;98;p1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4540153" y="1341307"/>
              <a:ext cx="622997" cy="8043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2b.jpg" id="99" name="Google Shape;99;p17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 flipH="1">
              <a:off x="8428650" y="1341308"/>
              <a:ext cx="659479" cy="8043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Berryhill_005.jpg" id="100" name="Google Shape;100;p17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6470076" y="1330784"/>
              <a:ext cx="466052" cy="8148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Oaklawn Language Academy_16.jpg" id="101" name="Google Shape;101;p17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6990664" y="1330784"/>
              <a:ext cx="1395473" cy="8148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re-K Druid Hills_12.jpg" id="102" name="Google Shape;102;p17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3139739" y="1341307"/>
              <a:ext cx="1351354" cy="8043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1.jpg" id="103" name="Google Shape;103;p17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5205485" y="1332841"/>
              <a:ext cx="1222256" cy="812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2.jpg" id="104" name="Google Shape;104;p17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1279313" y="1341307"/>
              <a:ext cx="1209523" cy="8043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5" name="Google Shape;105;p17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with Logo 1">
  <p:cSld name="OBJECT_2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8"/>
          <p:cNvSpPr txBox="1"/>
          <p:nvPr>
            <p:ph type="title"/>
          </p:nvPr>
        </p:nvSpPr>
        <p:spPr>
          <a:xfrm>
            <a:off x="685800" y="347472"/>
            <a:ext cx="8229600" cy="64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Char char="●"/>
              <a:defRPr b="1" i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18"/>
          <p:cNvSpPr txBox="1"/>
          <p:nvPr>
            <p:ph idx="1" type="body"/>
          </p:nvPr>
        </p:nvSpPr>
        <p:spPr>
          <a:xfrm>
            <a:off x="685800" y="1143000"/>
            <a:ext cx="8229600" cy="53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●"/>
              <a:defRPr b="0" i="0" sz="24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000"/>
              <a:buChar char="○"/>
              <a:defRPr b="0" i="0" sz="20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600"/>
              <a:buChar char="■"/>
              <a:defRPr b="0" i="0" sz="16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810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●"/>
              <a:defRPr b="0" i="0" sz="2400">
                <a:solidFill>
                  <a:schemeClr val="accent4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3810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○"/>
              <a:defRPr b="0" i="0" sz="2400">
                <a:solidFill>
                  <a:schemeClr val="accent4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pic>
        <p:nvPicPr>
          <p:cNvPr id="109" name="Google Shape;109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543800" y="5943600"/>
            <a:ext cx="1275587" cy="451036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8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accent4"/>
                </a:solidFill>
              </a:defRPr>
            </a:lvl1pPr>
            <a:lvl2pPr lvl="1">
              <a:buNone/>
              <a:defRPr>
                <a:solidFill>
                  <a:schemeClr val="accent4"/>
                </a:solidFill>
              </a:defRPr>
            </a:lvl2pPr>
            <a:lvl3pPr lvl="2">
              <a:buNone/>
              <a:defRPr>
                <a:solidFill>
                  <a:schemeClr val="accent4"/>
                </a:solidFill>
              </a:defRPr>
            </a:lvl3pPr>
            <a:lvl4pPr lvl="3">
              <a:buNone/>
              <a:defRPr>
                <a:solidFill>
                  <a:schemeClr val="accent4"/>
                </a:solidFill>
              </a:defRPr>
            </a:lvl4pPr>
            <a:lvl5pPr lvl="4">
              <a:buNone/>
              <a:defRPr>
                <a:solidFill>
                  <a:schemeClr val="accent4"/>
                </a:solidFill>
              </a:defRPr>
            </a:lvl5pPr>
            <a:lvl6pPr lvl="5">
              <a:buNone/>
              <a:defRPr>
                <a:solidFill>
                  <a:schemeClr val="accent4"/>
                </a:solidFill>
              </a:defRPr>
            </a:lvl6pPr>
            <a:lvl7pPr lvl="6">
              <a:buNone/>
              <a:defRPr>
                <a:solidFill>
                  <a:schemeClr val="accent4"/>
                </a:solidFill>
              </a:defRPr>
            </a:lvl7pPr>
            <a:lvl8pPr lvl="7">
              <a:buNone/>
              <a:defRPr>
                <a:solidFill>
                  <a:schemeClr val="accent4"/>
                </a:solidFill>
              </a:defRPr>
            </a:lvl8pPr>
            <a:lvl9pPr lvl="8">
              <a:buNone/>
              <a:defRPr>
                <a:solidFill>
                  <a:schemeClr val="accent4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3">
  <p:cSld name="OBJECT_3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9"/>
          <p:cNvSpPr txBox="1"/>
          <p:nvPr>
            <p:ph type="title"/>
          </p:nvPr>
        </p:nvSpPr>
        <p:spPr>
          <a:xfrm>
            <a:off x="1108520" y="430636"/>
            <a:ext cx="6927000" cy="48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b="1" i="0" sz="3600">
                <a:solidFill>
                  <a:srgbClr val="00AED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19"/>
          <p:cNvSpPr txBox="1"/>
          <p:nvPr>
            <p:ph idx="1" type="body"/>
          </p:nvPr>
        </p:nvSpPr>
        <p:spPr>
          <a:xfrm>
            <a:off x="406955" y="1199435"/>
            <a:ext cx="8330100" cy="36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 i="0" sz="2000">
                <a:solidFill>
                  <a:srgbClr val="5357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114" name="Google Shape;114;p19"/>
          <p:cNvSpPr txBox="1"/>
          <p:nvPr>
            <p:ph idx="11" type="ftr"/>
          </p:nvPr>
        </p:nvSpPr>
        <p:spPr>
          <a:xfrm>
            <a:off x="3108960" y="6377940"/>
            <a:ext cx="29262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19"/>
          <p:cNvSpPr txBox="1"/>
          <p:nvPr>
            <p:ph idx="10" type="dt"/>
          </p:nvPr>
        </p:nvSpPr>
        <p:spPr>
          <a:xfrm>
            <a:off x="457200" y="6377940"/>
            <a:ext cx="2103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19"/>
          <p:cNvSpPr txBox="1"/>
          <p:nvPr>
            <p:ph idx="12" type="sldNum"/>
          </p:nvPr>
        </p:nvSpPr>
        <p:spPr>
          <a:xfrm>
            <a:off x="6583680" y="6377940"/>
            <a:ext cx="21030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80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4">
  <p:cSld name="OBJECT_4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0"/>
          <p:cNvSpPr txBox="1"/>
          <p:nvPr>
            <p:ph type="title"/>
          </p:nvPr>
        </p:nvSpPr>
        <p:spPr>
          <a:xfrm>
            <a:off x="1108520" y="430636"/>
            <a:ext cx="6927000" cy="48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b="1" i="0" sz="3600">
                <a:solidFill>
                  <a:srgbClr val="00AED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20"/>
          <p:cNvSpPr txBox="1"/>
          <p:nvPr>
            <p:ph idx="1" type="body"/>
          </p:nvPr>
        </p:nvSpPr>
        <p:spPr>
          <a:xfrm>
            <a:off x="406955" y="1199435"/>
            <a:ext cx="8330100" cy="36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 i="0" sz="2000">
                <a:solidFill>
                  <a:srgbClr val="5357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120" name="Google Shape;120;p20"/>
          <p:cNvSpPr txBox="1"/>
          <p:nvPr>
            <p:ph idx="11" type="ftr"/>
          </p:nvPr>
        </p:nvSpPr>
        <p:spPr>
          <a:xfrm>
            <a:off x="3108960" y="6377940"/>
            <a:ext cx="29262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20"/>
          <p:cNvSpPr txBox="1"/>
          <p:nvPr>
            <p:ph idx="10" type="dt"/>
          </p:nvPr>
        </p:nvSpPr>
        <p:spPr>
          <a:xfrm>
            <a:off x="457200" y="6377940"/>
            <a:ext cx="2103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20"/>
          <p:cNvSpPr txBox="1"/>
          <p:nvPr>
            <p:ph idx="12" type="sldNum"/>
          </p:nvPr>
        </p:nvSpPr>
        <p:spPr>
          <a:xfrm>
            <a:off x="6583680" y="6377940"/>
            <a:ext cx="21030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80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37144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37144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37144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37144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37144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37144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37144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37144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37144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" name="Google Shape;27;p3"/>
          <p:cNvSpPr/>
          <p:nvPr/>
        </p:nvSpPr>
        <p:spPr>
          <a:xfrm>
            <a:off x="293815" y="210553"/>
            <a:ext cx="45600" cy="709800"/>
          </a:xfrm>
          <a:prstGeom prst="rect">
            <a:avLst/>
          </a:prstGeom>
          <a:solidFill>
            <a:srgbClr val="D0DF00"/>
          </a:solidFill>
          <a:ln cap="flat" cmpd="sng" w="25400">
            <a:solidFill>
              <a:srgbClr val="D0D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 txBox="1"/>
          <p:nvPr>
            <p:ph type="title"/>
          </p:nvPr>
        </p:nvSpPr>
        <p:spPr>
          <a:xfrm>
            <a:off x="411509" y="245444"/>
            <a:ext cx="83211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71447"/>
              </a:buClr>
              <a:buSzPts val="3200"/>
              <a:buFont typeface="Calibri"/>
              <a:buNone/>
              <a:defRPr b="0" i="0" sz="3200" u="none" cap="none" strike="noStrike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Vertical Bar">
  <p:cSld name="Content with Vertical Bar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/>
          <p:nvPr>
            <p:ph idx="1" type="subTitle"/>
          </p:nvPr>
        </p:nvSpPr>
        <p:spPr>
          <a:xfrm>
            <a:off x="2914650" y="685800"/>
            <a:ext cx="5980200" cy="585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b="0" i="0" sz="20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/>
            </a:lvl2pPr>
            <a:lvl3pPr lvl="2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25" name="Google Shape;125;p21"/>
          <p:cNvSpPr/>
          <p:nvPr/>
        </p:nvSpPr>
        <p:spPr>
          <a:xfrm>
            <a:off x="0" y="-4314"/>
            <a:ext cx="25719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21"/>
          <p:cNvSpPr txBox="1"/>
          <p:nvPr>
            <p:ph type="title"/>
          </p:nvPr>
        </p:nvSpPr>
        <p:spPr>
          <a:xfrm>
            <a:off x="342900" y="3072384"/>
            <a:ext cx="2057400" cy="82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200" lIns="91425" spcFirstLastPara="1" rIns="91425" wrap="square" tIns="4572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b="1" i="0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21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accent4"/>
                </a:solidFill>
              </a:defRPr>
            </a:lvl1pPr>
            <a:lvl2pPr lvl="1">
              <a:buNone/>
              <a:defRPr>
                <a:solidFill>
                  <a:schemeClr val="accent4"/>
                </a:solidFill>
              </a:defRPr>
            </a:lvl2pPr>
            <a:lvl3pPr lvl="2">
              <a:buNone/>
              <a:defRPr>
                <a:solidFill>
                  <a:schemeClr val="accent4"/>
                </a:solidFill>
              </a:defRPr>
            </a:lvl3pPr>
            <a:lvl4pPr lvl="3">
              <a:buNone/>
              <a:defRPr>
                <a:solidFill>
                  <a:schemeClr val="accent4"/>
                </a:solidFill>
              </a:defRPr>
            </a:lvl4pPr>
            <a:lvl5pPr lvl="4">
              <a:buNone/>
              <a:defRPr>
                <a:solidFill>
                  <a:schemeClr val="accent4"/>
                </a:solidFill>
              </a:defRPr>
            </a:lvl5pPr>
            <a:lvl6pPr lvl="5">
              <a:buNone/>
              <a:defRPr>
                <a:solidFill>
                  <a:schemeClr val="accent4"/>
                </a:solidFill>
              </a:defRPr>
            </a:lvl6pPr>
            <a:lvl7pPr lvl="6">
              <a:buNone/>
              <a:defRPr>
                <a:solidFill>
                  <a:schemeClr val="accent4"/>
                </a:solidFill>
              </a:defRPr>
            </a:lvl7pPr>
            <a:lvl8pPr lvl="7">
              <a:buNone/>
              <a:defRPr>
                <a:solidFill>
                  <a:schemeClr val="accent4"/>
                </a:solidFill>
              </a:defRPr>
            </a:lvl8pPr>
            <a:lvl9pPr lvl="8">
              <a:buNone/>
              <a:defRPr>
                <a:solidFill>
                  <a:schemeClr val="accent4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5">
  <p:cSld name="OBJECT_5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2"/>
          <p:cNvSpPr txBox="1"/>
          <p:nvPr>
            <p:ph type="title"/>
          </p:nvPr>
        </p:nvSpPr>
        <p:spPr>
          <a:xfrm>
            <a:off x="1108520" y="430636"/>
            <a:ext cx="6927000" cy="48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b="1" i="0" sz="3600">
                <a:solidFill>
                  <a:srgbClr val="00AED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22"/>
          <p:cNvSpPr txBox="1"/>
          <p:nvPr>
            <p:ph idx="1" type="body"/>
          </p:nvPr>
        </p:nvSpPr>
        <p:spPr>
          <a:xfrm>
            <a:off x="406955" y="1199435"/>
            <a:ext cx="8330100" cy="36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 i="0" sz="2000">
                <a:solidFill>
                  <a:srgbClr val="5357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131" name="Google Shape;131;p22"/>
          <p:cNvSpPr txBox="1"/>
          <p:nvPr>
            <p:ph idx="11" type="ftr"/>
          </p:nvPr>
        </p:nvSpPr>
        <p:spPr>
          <a:xfrm>
            <a:off x="3108960" y="6377940"/>
            <a:ext cx="29262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22"/>
          <p:cNvSpPr txBox="1"/>
          <p:nvPr>
            <p:ph idx="10" type="dt"/>
          </p:nvPr>
        </p:nvSpPr>
        <p:spPr>
          <a:xfrm>
            <a:off x="457200" y="6377940"/>
            <a:ext cx="2103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22"/>
          <p:cNvSpPr txBox="1"/>
          <p:nvPr>
            <p:ph idx="12" type="sldNum"/>
          </p:nvPr>
        </p:nvSpPr>
        <p:spPr>
          <a:xfrm>
            <a:off x="6583680" y="6377940"/>
            <a:ext cx="21030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80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Page 2" showMasterSp="0">
  <p:cSld name="Title Page 2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3"/>
          <p:cNvSpPr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23"/>
          <p:cNvSpPr txBox="1"/>
          <p:nvPr>
            <p:ph type="title"/>
          </p:nvPr>
        </p:nvSpPr>
        <p:spPr>
          <a:xfrm>
            <a:off x="685800" y="48006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b="1" i="0" sz="48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23"/>
          <p:cNvSpPr txBox="1"/>
          <p:nvPr>
            <p:ph idx="1" type="body"/>
          </p:nvPr>
        </p:nvSpPr>
        <p:spPr>
          <a:xfrm>
            <a:off x="685800" y="5714998"/>
            <a:ext cx="822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0" i="0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38" name="Google Shape;138;p23"/>
          <p:cNvSpPr txBox="1"/>
          <p:nvPr>
            <p:ph idx="2" type="body"/>
          </p:nvPr>
        </p:nvSpPr>
        <p:spPr>
          <a:xfrm>
            <a:off x="685799" y="6217920"/>
            <a:ext cx="8229600" cy="32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0" i="0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39" name="Google Shape;139;p23"/>
          <p:cNvSpPr/>
          <p:nvPr>
            <p:ph idx="3" type="pic"/>
          </p:nvPr>
        </p:nvSpPr>
        <p:spPr>
          <a:xfrm>
            <a:off x="-1" y="-1"/>
            <a:ext cx="91440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3291825" wrap="square" tIns="0">
            <a:noAutofit/>
          </a:bodyPr>
          <a:lstStyle>
            <a:lvl1pPr lvl="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accent4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40" name="Google Shape;140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543800" y="5943600"/>
            <a:ext cx="1276350" cy="475086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3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OBJECT_6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4"/>
          <p:cNvSpPr txBox="1"/>
          <p:nvPr>
            <p:ph type="title"/>
          </p:nvPr>
        </p:nvSpPr>
        <p:spPr>
          <a:xfrm>
            <a:off x="685800" y="347472"/>
            <a:ext cx="8229600" cy="64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p24"/>
          <p:cNvSpPr txBox="1"/>
          <p:nvPr>
            <p:ph idx="1" type="body"/>
          </p:nvPr>
        </p:nvSpPr>
        <p:spPr>
          <a:xfrm>
            <a:off x="685799" y="1143000"/>
            <a:ext cx="8229600" cy="53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1pPr>
            <a:lvl2pPr indent="-355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2pPr>
            <a:lvl3pPr indent="-3302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/>
            </a:lvl3pPr>
            <a:lvl4pPr indent="-3048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4pPr>
            <a:lvl5pPr indent="-3810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45" name="Google Shape;145;p24"/>
          <p:cNvSpPr txBox="1"/>
          <p:nvPr>
            <p:ph idx="10" type="dt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24"/>
          <p:cNvSpPr txBox="1"/>
          <p:nvPr>
            <p:ph idx="11" type="ftr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24"/>
          <p:cNvSpPr txBox="1"/>
          <p:nvPr>
            <p:ph idx="12" type="sldNum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5"/>
          <p:cNvSpPr txBox="1"/>
          <p:nvPr>
            <p:ph type="title"/>
          </p:nvPr>
        </p:nvSpPr>
        <p:spPr>
          <a:xfrm>
            <a:off x="685800" y="347472"/>
            <a:ext cx="8229600" cy="64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" name="Google Shape;150;p25"/>
          <p:cNvSpPr txBox="1"/>
          <p:nvPr>
            <p:ph idx="1" type="body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1" sz="24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8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b="1" sz="16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600"/>
            </a:lvl9pPr>
          </a:lstStyle>
          <a:p/>
        </p:txBody>
      </p:sp>
      <p:sp>
        <p:nvSpPr>
          <p:cNvPr id="151" name="Google Shape;151;p25"/>
          <p:cNvSpPr txBox="1"/>
          <p:nvPr>
            <p:ph idx="2" type="body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 sz="2400"/>
            </a:lvl1pPr>
            <a:lvl2pPr indent="-355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/>
            </a:lvl2pPr>
            <a:lvl3pPr indent="-3302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800"/>
            </a:lvl3pPr>
            <a:lvl4pPr indent="-3048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600"/>
            </a:lvl4pPr>
            <a:lvl5pPr indent="-3810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600"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600"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600"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600"/>
            </a:lvl9pPr>
          </a:lstStyle>
          <a:p/>
        </p:txBody>
      </p:sp>
      <p:sp>
        <p:nvSpPr>
          <p:cNvPr id="152" name="Google Shape;152;p25"/>
          <p:cNvSpPr txBox="1"/>
          <p:nvPr>
            <p:ph idx="3" type="body"/>
          </p:nvPr>
        </p:nvSpPr>
        <p:spPr>
          <a:xfrm>
            <a:off x="4645026" y="1535113"/>
            <a:ext cx="40416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1" sz="24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8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b="1" sz="16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600"/>
            </a:lvl9pPr>
          </a:lstStyle>
          <a:p/>
        </p:txBody>
      </p:sp>
      <p:sp>
        <p:nvSpPr>
          <p:cNvPr id="153" name="Google Shape;153;p25"/>
          <p:cNvSpPr txBox="1"/>
          <p:nvPr>
            <p:ph idx="4" type="body"/>
          </p:nvPr>
        </p:nvSpPr>
        <p:spPr>
          <a:xfrm>
            <a:off x="4645026" y="2174875"/>
            <a:ext cx="40416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 sz="2400"/>
            </a:lvl1pPr>
            <a:lvl2pPr indent="-355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/>
            </a:lvl2pPr>
            <a:lvl3pPr indent="-3302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800"/>
            </a:lvl3pPr>
            <a:lvl4pPr indent="-3048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600"/>
            </a:lvl4pPr>
            <a:lvl5pPr indent="-3810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600"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600"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600"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600"/>
            </a:lvl9pPr>
          </a:lstStyle>
          <a:p/>
        </p:txBody>
      </p:sp>
      <p:sp>
        <p:nvSpPr>
          <p:cNvPr id="154" name="Google Shape;154;p25"/>
          <p:cNvSpPr txBox="1"/>
          <p:nvPr>
            <p:ph idx="10" type="dt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p25"/>
          <p:cNvSpPr txBox="1"/>
          <p:nvPr>
            <p:ph idx="11" type="ftr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" name="Google Shape;156;p25"/>
          <p:cNvSpPr txBox="1"/>
          <p:nvPr>
            <p:ph idx="12" type="sldNum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 1">
  <p:cSld name="OBJECT_7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6"/>
          <p:cNvSpPr txBox="1"/>
          <p:nvPr>
            <p:ph type="title"/>
          </p:nvPr>
        </p:nvSpPr>
        <p:spPr>
          <a:xfrm>
            <a:off x="685800" y="347472"/>
            <a:ext cx="8229600" cy="64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9" name="Google Shape;159;p26"/>
          <p:cNvSpPr txBox="1"/>
          <p:nvPr>
            <p:ph idx="1" type="body"/>
          </p:nvPr>
        </p:nvSpPr>
        <p:spPr>
          <a:xfrm>
            <a:off x="685799" y="1143000"/>
            <a:ext cx="8229600" cy="53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1pPr>
            <a:lvl2pPr indent="-355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2pPr>
            <a:lvl3pPr indent="-3302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/>
            </a:lvl3pPr>
            <a:lvl4pPr indent="-3048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4pPr>
            <a:lvl5pPr indent="-3810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60" name="Google Shape;160;p26"/>
          <p:cNvSpPr txBox="1"/>
          <p:nvPr>
            <p:ph idx="10" type="dt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1" name="Google Shape;161;p26"/>
          <p:cNvSpPr txBox="1"/>
          <p:nvPr>
            <p:ph idx="11" type="ftr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2" name="Google Shape;162;p26"/>
          <p:cNvSpPr txBox="1"/>
          <p:nvPr>
            <p:ph idx="12" type="sldNum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4">
  <p:cSld name="CUSTOM_4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7"/>
          <p:cNvSpPr txBox="1"/>
          <p:nvPr>
            <p:ph idx="12" type="sldNum"/>
          </p:nvPr>
        </p:nvSpPr>
        <p:spPr>
          <a:xfrm>
            <a:off x="8556775" y="6173700"/>
            <a:ext cx="587100" cy="68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buNone/>
              <a:defRPr b="1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 algn="ctr">
              <a:buNone/>
              <a:defRPr b="1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 algn="ctr">
              <a:buNone/>
              <a:defRPr b="1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 algn="ctr">
              <a:buNone/>
              <a:defRPr b="1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 algn="ctr">
              <a:buNone/>
              <a:defRPr b="1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 algn="ctr">
              <a:buNone/>
              <a:defRPr b="1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 algn="ctr">
              <a:buNone/>
              <a:defRPr b="1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 algn="ctr">
              <a:buNone/>
              <a:defRPr b="1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5" name="Google Shape;165;p27"/>
          <p:cNvSpPr txBox="1"/>
          <p:nvPr/>
        </p:nvSpPr>
        <p:spPr>
          <a:xfrm>
            <a:off x="254525" y="6249100"/>
            <a:ext cx="407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CHARLOTTE-MECKLENBURG SCHOOLS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33325" y="5991733"/>
            <a:ext cx="1202550" cy="573425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8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>
  <p:cSld name="TITLE_2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9"/>
          <p:cNvSpPr txBox="1"/>
          <p:nvPr>
            <p:ph type="ctrTitle"/>
          </p:nvPr>
        </p:nvSpPr>
        <p:spPr>
          <a:xfrm>
            <a:off x="996630" y="2671851"/>
            <a:ext cx="4523700" cy="1546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/>
            </a:lvl9pPr>
          </a:lstStyle>
          <a:p/>
        </p:txBody>
      </p:sp>
      <p:cxnSp>
        <p:nvCxnSpPr>
          <p:cNvPr id="171" name="Google Shape;171;p29"/>
          <p:cNvCxnSpPr/>
          <p:nvPr/>
        </p:nvCxnSpPr>
        <p:spPr>
          <a:xfrm>
            <a:off x="-6025" y="4902016"/>
            <a:ext cx="91620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72" name="Google Shape;172;p29"/>
          <p:cNvSpPr/>
          <p:nvPr/>
        </p:nvSpPr>
        <p:spPr>
          <a:xfrm>
            <a:off x="1117950" y="4524000"/>
            <a:ext cx="567000" cy="756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73" name="Google Shape;173;p29"/>
          <p:cNvGrpSpPr/>
          <p:nvPr/>
        </p:nvGrpSpPr>
        <p:grpSpPr>
          <a:xfrm>
            <a:off x="1183936" y="4686479"/>
            <a:ext cx="435022" cy="431273"/>
            <a:chOff x="5247525" y="3007275"/>
            <a:chExt cx="517575" cy="384825"/>
          </a:xfrm>
        </p:grpSpPr>
        <p:sp>
          <p:nvSpPr>
            <p:cNvPr id="174" name="Google Shape;174;p29"/>
            <p:cNvSpPr/>
            <p:nvPr/>
          </p:nvSpPr>
          <p:spPr>
            <a:xfrm>
              <a:off x="5247525" y="3007275"/>
              <a:ext cx="348900" cy="348900"/>
            </a:xfrm>
            <a:custGeom>
              <a:rect b="b" l="l" r="r" t="t"/>
              <a:pathLst>
                <a:path extrusionOk="0" fill="none" h="13956" w="13956">
                  <a:moveTo>
                    <a:pt x="13323" y="5772"/>
                  </a:moveTo>
                  <a:lnTo>
                    <a:pt x="11861" y="5626"/>
                  </a:lnTo>
                  <a:lnTo>
                    <a:pt x="11861" y="5626"/>
                  </a:lnTo>
                  <a:lnTo>
                    <a:pt x="11788" y="5334"/>
                  </a:lnTo>
                  <a:lnTo>
                    <a:pt x="11667" y="5042"/>
                  </a:lnTo>
                  <a:lnTo>
                    <a:pt x="11545" y="4750"/>
                  </a:lnTo>
                  <a:lnTo>
                    <a:pt x="11399" y="4482"/>
                  </a:lnTo>
                  <a:lnTo>
                    <a:pt x="12300" y="3337"/>
                  </a:lnTo>
                  <a:lnTo>
                    <a:pt x="12300" y="3337"/>
                  </a:lnTo>
                  <a:lnTo>
                    <a:pt x="12373" y="3240"/>
                  </a:lnTo>
                  <a:lnTo>
                    <a:pt x="12422" y="3118"/>
                  </a:lnTo>
                  <a:lnTo>
                    <a:pt x="12446" y="2996"/>
                  </a:lnTo>
                  <a:lnTo>
                    <a:pt x="12446" y="2850"/>
                  </a:lnTo>
                  <a:lnTo>
                    <a:pt x="12422" y="2728"/>
                  </a:lnTo>
                  <a:lnTo>
                    <a:pt x="12397" y="2606"/>
                  </a:lnTo>
                  <a:lnTo>
                    <a:pt x="12324" y="2485"/>
                  </a:lnTo>
                  <a:lnTo>
                    <a:pt x="12251" y="2387"/>
                  </a:lnTo>
                  <a:lnTo>
                    <a:pt x="11569" y="1705"/>
                  </a:lnTo>
                  <a:lnTo>
                    <a:pt x="11569" y="1705"/>
                  </a:lnTo>
                  <a:lnTo>
                    <a:pt x="11472" y="1632"/>
                  </a:lnTo>
                  <a:lnTo>
                    <a:pt x="11350" y="1559"/>
                  </a:lnTo>
                  <a:lnTo>
                    <a:pt x="11228" y="1510"/>
                  </a:lnTo>
                  <a:lnTo>
                    <a:pt x="11106" y="1510"/>
                  </a:lnTo>
                  <a:lnTo>
                    <a:pt x="10960" y="1510"/>
                  </a:lnTo>
                  <a:lnTo>
                    <a:pt x="10838" y="1535"/>
                  </a:lnTo>
                  <a:lnTo>
                    <a:pt x="10717" y="1583"/>
                  </a:lnTo>
                  <a:lnTo>
                    <a:pt x="10619" y="1656"/>
                  </a:lnTo>
                  <a:lnTo>
                    <a:pt x="9475" y="2558"/>
                  </a:lnTo>
                  <a:lnTo>
                    <a:pt x="9475" y="2558"/>
                  </a:lnTo>
                  <a:lnTo>
                    <a:pt x="9207" y="2411"/>
                  </a:lnTo>
                  <a:lnTo>
                    <a:pt x="8914" y="2290"/>
                  </a:lnTo>
                  <a:lnTo>
                    <a:pt x="8622" y="2168"/>
                  </a:lnTo>
                  <a:lnTo>
                    <a:pt x="8330" y="2070"/>
                  </a:lnTo>
                  <a:lnTo>
                    <a:pt x="8159" y="634"/>
                  </a:lnTo>
                  <a:lnTo>
                    <a:pt x="8159" y="634"/>
                  </a:lnTo>
                  <a:lnTo>
                    <a:pt x="8135" y="512"/>
                  </a:lnTo>
                  <a:lnTo>
                    <a:pt x="8086" y="390"/>
                  </a:lnTo>
                  <a:lnTo>
                    <a:pt x="8013" y="293"/>
                  </a:lnTo>
                  <a:lnTo>
                    <a:pt x="7940" y="195"/>
                  </a:lnTo>
                  <a:lnTo>
                    <a:pt x="7818" y="122"/>
                  </a:lnTo>
                  <a:lnTo>
                    <a:pt x="7721" y="49"/>
                  </a:lnTo>
                  <a:lnTo>
                    <a:pt x="7575" y="25"/>
                  </a:lnTo>
                  <a:lnTo>
                    <a:pt x="7453" y="0"/>
                  </a:lnTo>
                  <a:lnTo>
                    <a:pt x="6479" y="0"/>
                  </a:lnTo>
                  <a:lnTo>
                    <a:pt x="6479" y="0"/>
                  </a:lnTo>
                  <a:lnTo>
                    <a:pt x="6357" y="25"/>
                  </a:lnTo>
                  <a:lnTo>
                    <a:pt x="6235" y="49"/>
                  </a:lnTo>
                  <a:lnTo>
                    <a:pt x="6114" y="122"/>
                  </a:lnTo>
                  <a:lnTo>
                    <a:pt x="6016" y="195"/>
                  </a:lnTo>
                  <a:lnTo>
                    <a:pt x="5919" y="293"/>
                  </a:lnTo>
                  <a:lnTo>
                    <a:pt x="5846" y="390"/>
                  </a:lnTo>
                  <a:lnTo>
                    <a:pt x="5797" y="512"/>
                  </a:lnTo>
                  <a:lnTo>
                    <a:pt x="5773" y="634"/>
                  </a:lnTo>
                  <a:lnTo>
                    <a:pt x="5602" y="2070"/>
                  </a:lnTo>
                  <a:lnTo>
                    <a:pt x="5602" y="2070"/>
                  </a:lnTo>
                  <a:lnTo>
                    <a:pt x="5310" y="2168"/>
                  </a:lnTo>
                  <a:lnTo>
                    <a:pt x="5018" y="2290"/>
                  </a:lnTo>
                  <a:lnTo>
                    <a:pt x="4750" y="2411"/>
                  </a:lnTo>
                  <a:lnTo>
                    <a:pt x="4482" y="2558"/>
                  </a:lnTo>
                  <a:lnTo>
                    <a:pt x="3337" y="1656"/>
                  </a:lnTo>
                  <a:lnTo>
                    <a:pt x="3337" y="1656"/>
                  </a:lnTo>
                  <a:lnTo>
                    <a:pt x="3215" y="1583"/>
                  </a:lnTo>
                  <a:lnTo>
                    <a:pt x="3094" y="1535"/>
                  </a:lnTo>
                  <a:lnTo>
                    <a:pt x="2972" y="1510"/>
                  </a:lnTo>
                  <a:lnTo>
                    <a:pt x="2850" y="1510"/>
                  </a:lnTo>
                  <a:lnTo>
                    <a:pt x="2728" y="1510"/>
                  </a:lnTo>
                  <a:lnTo>
                    <a:pt x="2582" y="1559"/>
                  </a:lnTo>
                  <a:lnTo>
                    <a:pt x="2485" y="1632"/>
                  </a:lnTo>
                  <a:lnTo>
                    <a:pt x="2387" y="1705"/>
                  </a:lnTo>
                  <a:lnTo>
                    <a:pt x="1705" y="2387"/>
                  </a:lnTo>
                  <a:lnTo>
                    <a:pt x="1705" y="2387"/>
                  </a:lnTo>
                  <a:lnTo>
                    <a:pt x="1608" y="2485"/>
                  </a:lnTo>
                  <a:lnTo>
                    <a:pt x="1559" y="2606"/>
                  </a:lnTo>
                  <a:lnTo>
                    <a:pt x="1511" y="2728"/>
                  </a:lnTo>
                  <a:lnTo>
                    <a:pt x="1486" y="2850"/>
                  </a:lnTo>
                  <a:lnTo>
                    <a:pt x="1486" y="2996"/>
                  </a:lnTo>
                  <a:lnTo>
                    <a:pt x="1511" y="3118"/>
                  </a:lnTo>
                  <a:lnTo>
                    <a:pt x="1559" y="3240"/>
                  </a:lnTo>
                  <a:lnTo>
                    <a:pt x="1632" y="3337"/>
                  </a:lnTo>
                  <a:lnTo>
                    <a:pt x="2533" y="4482"/>
                  </a:lnTo>
                  <a:lnTo>
                    <a:pt x="2533" y="4482"/>
                  </a:lnTo>
                  <a:lnTo>
                    <a:pt x="2387" y="4750"/>
                  </a:lnTo>
                  <a:lnTo>
                    <a:pt x="2266" y="5042"/>
                  </a:lnTo>
                  <a:lnTo>
                    <a:pt x="2168" y="5334"/>
                  </a:lnTo>
                  <a:lnTo>
                    <a:pt x="2071" y="5626"/>
                  </a:lnTo>
                  <a:lnTo>
                    <a:pt x="634" y="5772"/>
                  </a:lnTo>
                  <a:lnTo>
                    <a:pt x="634" y="5772"/>
                  </a:lnTo>
                  <a:lnTo>
                    <a:pt x="512" y="5821"/>
                  </a:lnTo>
                  <a:lnTo>
                    <a:pt x="390" y="5870"/>
                  </a:lnTo>
                  <a:lnTo>
                    <a:pt x="268" y="5943"/>
                  </a:lnTo>
                  <a:lnTo>
                    <a:pt x="171" y="6016"/>
                  </a:lnTo>
                  <a:lnTo>
                    <a:pt x="98" y="6138"/>
                  </a:lnTo>
                  <a:lnTo>
                    <a:pt x="49" y="6235"/>
                  </a:lnTo>
                  <a:lnTo>
                    <a:pt x="1" y="6381"/>
                  </a:lnTo>
                  <a:lnTo>
                    <a:pt x="1" y="6503"/>
                  </a:lnTo>
                  <a:lnTo>
                    <a:pt x="1" y="7453"/>
                  </a:lnTo>
                  <a:lnTo>
                    <a:pt x="1" y="7453"/>
                  </a:lnTo>
                  <a:lnTo>
                    <a:pt x="1" y="7599"/>
                  </a:lnTo>
                  <a:lnTo>
                    <a:pt x="49" y="7721"/>
                  </a:lnTo>
                  <a:lnTo>
                    <a:pt x="98" y="7843"/>
                  </a:lnTo>
                  <a:lnTo>
                    <a:pt x="171" y="7940"/>
                  </a:lnTo>
                  <a:lnTo>
                    <a:pt x="268" y="8037"/>
                  </a:lnTo>
                  <a:lnTo>
                    <a:pt x="390" y="8111"/>
                  </a:lnTo>
                  <a:lnTo>
                    <a:pt x="512" y="8159"/>
                  </a:lnTo>
                  <a:lnTo>
                    <a:pt x="634" y="8184"/>
                  </a:lnTo>
                  <a:lnTo>
                    <a:pt x="2071" y="8354"/>
                  </a:lnTo>
                  <a:lnTo>
                    <a:pt x="2071" y="8354"/>
                  </a:lnTo>
                  <a:lnTo>
                    <a:pt x="2168" y="8646"/>
                  </a:lnTo>
                  <a:lnTo>
                    <a:pt x="2266" y="8914"/>
                  </a:lnTo>
                  <a:lnTo>
                    <a:pt x="2387" y="9206"/>
                  </a:lnTo>
                  <a:lnTo>
                    <a:pt x="2533" y="9474"/>
                  </a:lnTo>
                  <a:lnTo>
                    <a:pt x="1632" y="10619"/>
                  </a:lnTo>
                  <a:lnTo>
                    <a:pt x="1632" y="10619"/>
                  </a:lnTo>
                  <a:lnTo>
                    <a:pt x="1559" y="10741"/>
                  </a:lnTo>
                  <a:lnTo>
                    <a:pt x="1511" y="10863"/>
                  </a:lnTo>
                  <a:lnTo>
                    <a:pt x="1486" y="10984"/>
                  </a:lnTo>
                  <a:lnTo>
                    <a:pt x="1486" y="11106"/>
                  </a:lnTo>
                  <a:lnTo>
                    <a:pt x="1511" y="11228"/>
                  </a:lnTo>
                  <a:lnTo>
                    <a:pt x="1559" y="11350"/>
                  </a:lnTo>
                  <a:lnTo>
                    <a:pt x="1608" y="11472"/>
                  </a:lnTo>
                  <a:lnTo>
                    <a:pt x="1705" y="11569"/>
                  </a:lnTo>
                  <a:lnTo>
                    <a:pt x="2387" y="12251"/>
                  </a:lnTo>
                  <a:lnTo>
                    <a:pt x="2387" y="12251"/>
                  </a:lnTo>
                  <a:lnTo>
                    <a:pt x="2485" y="12348"/>
                  </a:lnTo>
                  <a:lnTo>
                    <a:pt x="2582" y="12397"/>
                  </a:lnTo>
                  <a:lnTo>
                    <a:pt x="2728" y="12446"/>
                  </a:lnTo>
                  <a:lnTo>
                    <a:pt x="2850" y="12470"/>
                  </a:lnTo>
                  <a:lnTo>
                    <a:pt x="2972" y="12470"/>
                  </a:lnTo>
                  <a:lnTo>
                    <a:pt x="3094" y="12421"/>
                  </a:lnTo>
                  <a:lnTo>
                    <a:pt x="3215" y="12373"/>
                  </a:lnTo>
                  <a:lnTo>
                    <a:pt x="3337" y="12324"/>
                  </a:lnTo>
                  <a:lnTo>
                    <a:pt x="4482" y="11423"/>
                  </a:lnTo>
                  <a:lnTo>
                    <a:pt x="4482" y="11423"/>
                  </a:lnTo>
                  <a:lnTo>
                    <a:pt x="4750" y="11545"/>
                  </a:lnTo>
                  <a:lnTo>
                    <a:pt x="5018" y="11691"/>
                  </a:lnTo>
                  <a:lnTo>
                    <a:pt x="5310" y="11788"/>
                  </a:lnTo>
                  <a:lnTo>
                    <a:pt x="5602" y="11886"/>
                  </a:lnTo>
                  <a:lnTo>
                    <a:pt x="5773" y="13322"/>
                  </a:lnTo>
                  <a:lnTo>
                    <a:pt x="5773" y="13322"/>
                  </a:lnTo>
                  <a:lnTo>
                    <a:pt x="5797" y="13444"/>
                  </a:lnTo>
                  <a:lnTo>
                    <a:pt x="5846" y="13566"/>
                  </a:lnTo>
                  <a:lnTo>
                    <a:pt x="5919" y="13688"/>
                  </a:lnTo>
                  <a:lnTo>
                    <a:pt x="6016" y="13785"/>
                  </a:lnTo>
                  <a:lnTo>
                    <a:pt x="6114" y="13858"/>
                  </a:lnTo>
                  <a:lnTo>
                    <a:pt x="6235" y="13907"/>
                  </a:lnTo>
                  <a:lnTo>
                    <a:pt x="6357" y="13956"/>
                  </a:lnTo>
                  <a:lnTo>
                    <a:pt x="6479" y="13956"/>
                  </a:lnTo>
                  <a:lnTo>
                    <a:pt x="7453" y="13956"/>
                  </a:lnTo>
                  <a:lnTo>
                    <a:pt x="7453" y="13956"/>
                  </a:lnTo>
                  <a:lnTo>
                    <a:pt x="7575" y="13956"/>
                  </a:lnTo>
                  <a:lnTo>
                    <a:pt x="7721" y="13907"/>
                  </a:lnTo>
                  <a:lnTo>
                    <a:pt x="7818" y="13858"/>
                  </a:lnTo>
                  <a:lnTo>
                    <a:pt x="7940" y="13785"/>
                  </a:lnTo>
                  <a:lnTo>
                    <a:pt x="8013" y="13688"/>
                  </a:lnTo>
                  <a:lnTo>
                    <a:pt x="8086" y="13566"/>
                  </a:lnTo>
                  <a:lnTo>
                    <a:pt x="8135" y="13444"/>
                  </a:lnTo>
                  <a:lnTo>
                    <a:pt x="8159" y="13322"/>
                  </a:lnTo>
                  <a:lnTo>
                    <a:pt x="8330" y="11886"/>
                  </a:lnTo>
                  <a:lnTo>
                    <a:pt x="8330" y="11886"/>
                  </a:lnTo>
                  <a:lnTo>
                    <a:pt x="8622" y="11788"/>
                  </a:lnTo>
                  <a:lnTo>
                    <a:pt x="8914" y="11691"/>
                  </a:lnTo>
                  <a:lnTo>
                    <a:pt x="9207" y="11545"/>
                  </a:lnTo>
                  <a:lnTo>
                    <a:pt x="9475" y="11423"/>
                  </a:lnTo>
                  <a:lnTo>
                    <a:pt x="10619" y="12324"/>
                  </a:lnTo>
                  <a:lnTo>
                    <a:pt x="10619" y="12324"/>
                  </a:lnTo>
                  <a:lnTo>
                    <a:pt x="10717" y="12373"/>
                  </a:lnTo>
                  <a:lnTo>
                    <a:pt x="10838" y="12421"/>
                  </a:lnTo>
                  <a:lnTo>
                    <a:pt x="10960" y="12470"/>
                  </a:lnTo>
                  <a:lnTo>
                    <a:pt x="11106" y="12470"/>
                  </a:lnTo>
                  <a:lnTo>
                    <a:pt x="11228" y="12446"/>
                  </a:lnTo>
                  <a:lnTo>
                    <a:pt x="11350" y="12397"/>
                  </a:lnTo>
                  <a:lnTo>
                    <a:pt x="11472" y="12348"/>
                  </a:lnTo>
                  <a:lnTo>
                    <a:pt x="11569" y="12251"/>
                  </a:lnTo>
                  <a:lnTo>
                    <a:pt x="12251" y="11569"/>
                  </a:lnTo>
                  <a:lnTo>
                    <a:pt x="12251" y="11569"/>
                  </a:lnTo>
                  <a:lnTo>
                    <a:pt x="12324" y="11472"/>
                  </a:lnTo>
                  <a:lnTo>
                    <a:pt x="12397" y="11350"/>
                  </a:lnTo>
                  <a:lnTo>
                    <a:pt x="12422" y="11228"/>
                  </a:lnTo>
                  <a:lnTo>
                    <a:pt x="12446" y="11106"/>
                  </a:lnTo>
                  <a:lnTo>
                    <a:pt x="12446" y="10984"/>
                  </a:lnTo>
                  <a:lnTo>
                    <a:pt x="12422" y="10863"/>
                  </a:lnTo>
                  <a:lnTo>
                    <a:pt x="12373" y="10741"/>
                  </a:lnTo>
                  <a:lnTo>
                    <a:pt x="12300" y="10619"/>
                  </a:lnTo>
                  <a:lnTo>
                    <a:pt x="11399" y="9474"/>
                  </a:lnTo>
                  <a:lnTo>
                    <a:pt x="11399" y="9474"/>
                  </a:lnTo>
                  <a:lnTo>
                    <a:pt x="11545" y="9206"/>
                  </a:lnTo>
                  <a:lnTo>
                    <a:pt x="11667" y="8914"/>
                  </a:lnTo>
                  <a:lnTo>
                    <a:pt x="11788" y="8646"/>
                  </a:lnTo>
                  <a:lnTo>
                    <a:pt x="11861" y="8354"/>
                  </a:lnTo>
                  <a:lnTo>
                    <a:pt x="13323" y="8184"/>
                  </a:lnTo>
                  <a:lnTo>
                    <a:pt x="13323" y="8184"/>
                  </a:lnTo>
                  <a:lnTo>
                    <a:pt x="13444" y="8159"/>
                  </a:lnTo>
                  <a:lnTo>
                    <a:pt x="13566" y="8111"/>
                  </a:lnTo>
                  <a:lnTo>
                    <a:pt x="13664" y="8037"/>
                  </a:lnTo>
                  <a:lnTo>
                    <a:pt x="13761" y="7940"/>
                  </a:lnTo>
                  <a:lnTo>
                    <a:pt x="13834" y="7843"/>
                  </a:lnTo>
                  <a:lnTo>
                    <a:pt x="13907" y="7721"/>
                  </a:lnTo>
                  <a:lnTo>
                    <a:pt x="13932" y="7599"/>
                  </a:lnTo>
                  <a:lnTo>
                    <a:pt x="13956" y="7453"/>
                  </a:lnTo>
                  <a:lnTo>
                    <a:pt x="13956" y="6503"/>
                  </a:lnTo>
                  <a:lnTo>
                    <a:pt x="13956" y="6503"/>
                  </a:lnTo>
                  <a:lnTo>
                    <a:pt x="13932" y="6381"/>
                  </a:lnTo>
                  <a:lnTo>
                    <a:pt x="13907" y="6235"/>
                  </a:lnTo>
                  <a:lnTo>
                    <a:pt x="13834" y="6138"/>
                  </a:lnTo>
                  <a:lnTo>
                    <a:pt x="13761" y="6016"/>
                  </a:lnTo>
                  <a:lnTo>
                    <a:pt x="13664" y="5943"/>
                  </a:lnTo>
                  <a:lnTo>
                    <a:pt x="13566" y="5870"/>
                  </a:lnTo>
                  <a:lnTo>
                    <a:pt x="13444" y="5821"/>
                  </a:lnTo>
                  <a:lnTo>
                    <a:pt x="13323" y="5772"/>
                  </a:lnTo>
                  <a:lnTo>
                    <a:pt x="13323" y="5772"/>
                  </a:lnTo>
                  <a:close/>
                  <a:moveTo>
                    <a:pt x="8573" y="8598"/>
                  </a:moveTo>
                  <a:lnTo>
                    <a:pt x="8573" y="8598"/>
                  </a:lnTo>
                  <a:lnTo>
                    <a:pt x="8403" y="8744"/>
                  </a:lnTo>
                  <a:lnTo>
                    <a:pt x="8232" y="8890"/>
                  </a:lnTo>
                  <a:lnTo>
                    <a:pt x="8038" y="8987"/>
                  </a:lnTo>
                  <a:lnTo>
                    <a:pt x="7818" y="9085"/>
                  </a:lnTo>
                  <a:lnTo>
                    <a:pt x="7624" y="9158"/>
                  </a:lnTo>
                  <a:lnTo>
                    <a:pt x="7404" y="9206"/>
                  </a:lnTo>
                  <a:lnTo>
                    <a:pt x="7185" y="9231"/>
                  </a:lnTo>
                  <a:lnTo>
                    <a:pt x="6966" y="9255"/>
                  </a:lnTo>
                  <a:lnTo>
                    <a:pt x="6747" y="9231"/>
                  </a:lnTo>
                  <a:lnTo>
                    <a:pt x="6528" y="9206"/>
                  </a:lnTo>
                  <a:lnTo>
                    <a:pt x="6333" y="9158"/>
                  </a:lnTo>
                  <a:lnTo>
                    <a:pt x="6114" y="9085"/>
                  </a:lnTo>
                  <a:lnTo>
                    <a:pt x="5919" y="8987"/>
                  </a:lnTo>
                  <a:lnTo>
                    <a:pt x="5724" y="8890"/>
                  </a:lnTo>
                  <a:lnTo>
                    <a:pt x="5529" y="8744"/>
                  </a:lnTo>
                  <a:lnTo>
                    <a:pt x="5359" y="8598"/>
                  </a:lnTo>
                  <a:lnTo>
                    <a:pt x="5359" y="8598"/>
                  </a:lnTo>
                  <a:lnTo>
                    <a:pt x="5212" y="8427"/>
                  </a:lnTo>
                  <a:lnTo>
                    <a:pt x="5066" y="8232"/>
                  </a:lnTo>
                  <a:lnTo>
                    <a:pt x="4969" y="8037"/>
                  </a:lnTo>
                  <a:lnTo>
                    <a:pt x="4871" y="7843"/>
                  </a:lnTo>
                  <a:lnTo>
                    <a:pt x="4798" y="7623"/>
                  </a:lnTo>
                  <a:lnTo>
                    <a:pt x="4750" y="7404"/>
                  </a:lnTo>
                  <a:lnTo>
                    <a:pt x="4701" y="7209"/>
                  </a:lnTo>
                  <a:lnTo>
                    <a:pt x="4701" y="6990"/>
                  </a:lnTo>
                  <a:lnTo>
                    <a:pt x="4701" y="6771"/>
                  </a:lnTo>
                  <a:lnTo>
                    <a:pt x="4750" y="6552"/>
                  </a:lnTo>
                  <a:lnTo>
                    <a:pt x="4798" y="6333"/>
                  </a:lnTo>
                  <a:lnTo>
                    <a:pt x="4871" y="6138"/>
                  </a:lnTo>
                  <a:lnTo>
                    <a:pt x="4969" y="5919"/>
                  </a:lnTo>
                  <a:lnTo>
                    <a:pt x="5066" y="5724"/>
                  </a:lnTo>
                  <a:lnTo>
                    <a:pt x="5212" y="5553"/>
                  </a:lnTo>
                  <a:lnTo>
                    <a:pt x="5359" y="5383"/>
                  </a:lnTo>
                  <a:lnTo>
                    <a:pt x="5359" y="5383"/>
                  </a:lnTo>
                  <a:lnTo>
                    <a:pt x="5529" y="5212"/>
                  </a:lnTo>
                  <a:lnTo>
                    <a:pt x="5724" y="5091"/>
                  </a:lnTo>
                  <a:lnTo>
                    <a:pt x="5919" y="4969"/>
                  </a:lnTo>
                  <a:lnTo>
                    <a:pt x="6114" y="4871"/>
                  </a:lnTo>
                  <a:lnTo>
                    <a:pt x="6333" y="4798"/>
                  </a:lnTo>
                  <a:lnTo>
                    <a:pt x="6528" y="4750"/>
                  </a:lnTo>
                  <a:lnTo>
                    <a:pt x="6747" y="4725"/>
                  </a:lnTo>
                  <a:lnTo>
                    <a:pt x="6966" y="4701"/>
                  </a:lnTo>
                  <a:lnTo>
                    <a:pt x="7185" y="4725"/>
                  </a:lnTo>
                  <a:lnTo>
                    <a:pt x="7404" y="4750"/>
                  </a:lnTo>
                  <a:lnTo>
                    <a:pt x="7624" y="4798"/>
                  </a:lnTo>
                  <a:lnTo>
                    <a:pt x="7818" y="4871"/>
                  </a:lnTo>
                  <a:lnTo>
                    <a:pt x="8038" y="4969"/>
                  </a:lnTo>
                  <a:lnTo>
                    <a:pt x="8232" y="5091"/>
                  </a:lnTo>
                  <a:lnTo>
                    <a:pt x="8403" y="5212"/>
                  </a:lnTo>
                  <a:lnTo>
                    <a:pt x="8573" y="5383"/>
                  </a:lnTo>
                  <a:lnTo>
                    <a:pt x="8573" y="5383"/>
                  </a:lnTo>
                  <a:lnTo>
                    <a:pt x="8744" y="5553"/>
                  </a:lnTo>
                  <a:lnTo>
                    <a:pt x="8866" y="5724"/>
                  </a:lnTo>
                  <a:lnTo>
                    <a:pt x="8987" y="5919"/>
                  </a:lnTo>
                  <a:lnTo>
                    <a:pt x="9085" y="6138"/>
                  </a:lnTo>
                  <a:lnTo>
                    <a:pt x="9158" y="6333"/>
                  </a:lnTo>
                  <a:lnTo>
                    <a:pt x="9207" y="6552"/>
                  </a:lnTo>
                  <a:lnTo>
                    <a:pt x="9231" y="6771"/>
                  </a:lnTo>
                  <a:lnTo>
                    <a:pt x="9231" y="6990"/>
                  </a:lnTo>
                  <a:lnTo>
                    <a:pt x="9231" y="7209"/>
                  </a:lnTo>
                  <a:lnTo>
                    <a:pt x="9207" y="7404"/>
                  </a:lnTo>
                  <a:lnTo>
                    <a:pt x="9158" y="7623"/>
                  </a:lnTo>
                  <a:lnTo>
                    <a:pt x="9085" y="7843"/>
                  </a:lnTo>
                  <a:lnTo>
                    <a:pt x="8987" y="8037"/>
                  </a:lnTo>
                  <a:lnTo>
                    <a:pt x="8866" y="8232"/>
                  </a:lnTo>
                  <a:lnTo>
                    <a:pt x="8744" y="8427"/>
                  </a:lnTo>
                  <a:lnTo>
                    <a:pt x="8573" y="8598"/>
                  </a:lnTo>
                  <a:lnTo>
                    <a:pt x="8573" y="8598"/>
                  </a:lnTo>
                  <a:close/>
                </a:path>
              </a:pathLst>
            </a:custGeom>
            <a:noFill/>
            <a:ln cap="rnd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/>
            </a:p>
          </p:txBody>
        </p:sp>
        <p:sp>
          <p:nvSpPr>
            <p:cNvPr id="175" name="Google Shape;175;p29"/>
            <p:cNvSpPr/>
            <p:nvPr/>
          </p:nvSpPr>
          <p:spPr>
            <a:xfrm>
              <a:off x="5566575" y="3193575"/>
              <a:ext cx="198525" cy="198525"/>
            </a:xfrm>
            <a:custGeom>
              <a:rect b="b" l="l" r="r" t="t"/>
              <a:pathLst>
                <a:path extrusionOk="0" fill="none" h="7941" w="7941">
                  <a:moveTo>
                    <a:pt x="7258" y="2144"/>
                  </a:moveTo>
                  <a:lnTo>
                    <a:pt x="6138" y="2388"/>
                  </a:lnTo>
                  <a:lnTo>
                    <a:pt x="6138" y="2388"/>
                  </a:lnTo>
                  <a:lnTo>
                    <a:pt x="6016" y="2217"/>
                  </a:lnTo>
                  <a:lnTo>
                    <a:pt x="5870" y="2071"/>
                  </a:lnTo>
                  <a:lnTo>
                    <a:pt x="6260" y="975"/>
                  </a:lnTo>
                  <a:lnTo>
                    <a:pt x="6260" y="975"/>
                  </a:lnTo>
                  <a:lnTo>
                    <a:pt x="6284" y="902"/>
                  </a:lnTo>
                  <a:lnTo>
                    <a:pt x="6284" y="829"/>
                  </a:lnTo>
                  <a:lnTo>
                    <a:pt x="6260" y="683"/>
                  </a:lnTo>
                  <a:lnTo>
                    <a:pt x="6162" y="561"/>
                  </a:lnTo>
                  <a:lnTo>
                    <a:pt x="6114" y="488"/>
                  </a:lnTo>
                  <a:lnTo>
                    <a:pt x="6065" y="464"/>
                  </a:lnTo>
                  <a:lnTo>
                    <a:pt x="5553" y="196"/>
                  </a:lnTo>
                  <a:lnTo>
                    <a:pt x="5553" y="196"/>
                  </a:lnTo>
                  <a:lnTo>
                    <a:pt x="5480" y="171"/>
                  </a:lnTo>
                  <a:lnTo>
                    <a:pt x="5407" y="171"/>
                  </a:lnTo>
                  <a:lnTo>
                    <a:pt x="5261" y="171"/>
                  </a:lnTo>
                  <a:lnTo>
                    <a:pt x="5115" y="244"/>
                  </a:lnTo>
                  <a:lnTo>
                    <a:pt x="5066" y="293"/>
                  </a:lnTo>
                  <a:lnTo>
                    <a:pt x="5018" y="342"/>
                  </a:lnTo>
                  <a:lnTo>
                    <a:pt x="4384" y="1316"/>
                  </a:lnTo>
                  <a:lnTo>
                    <a:pt x="4384" y="1316"/>
                  </a:lnTo>
                  <a:lnTo>
                    <a:pt x="4165" y="1292"/>
                  </a:lnTo>
                  <a:lnTo>
                    <a:pt x="3970" y="1292"/>
                  </a:lnTo>
                  <a:lnTo>
                    <a:pt x="3483" y="244"/>
                  </a:lnTo>
                  <a:lnTo>
                    <a:pt x="3483" y="244"/>
                  </a:lnTo>
                  <a:lnTo>
                    <a:pt x="3435" y="171"/>
                  </a:lnTo>
                  <a:lnTo>
                    <a:pt x="3386" y="123"/>
                  </a:lnTo>
                  <a:lnTo>
                    <a:pt x="3264" y="50"/>
                  </a:lnTo>
                  <a:lnTo>
                    <a:pt x="3118" y="1"/>
                  </a:lnTo>
                  <a:lnTo>
                    <a:pt x="3045" y="1"/>
                  </a:lnTo>
                  <a:lnTo>
                    <a:pt x="2972" y="25"/>
                  </a:lnTo>
                  <a:lnTo>
                    <a:pt x="2436" y="196"/>
                  </a:lnTo>
                  <a:lnTo>
                    <a:pt x="2436" y="196"/>
                  </a:lnTo>
                  <a:lnTo>
                    <a:pt x="2363" y="220"/>
                  </a:lnTo>
                  <a:lnTo>
                    <a:pt x="2290" y="269"/>
                  </a:lnTo>
                  <a:lnTo>
                    <a:pt x="2192" y="391"/>
                  </a:lnTo>
                  <a:lnTo>
                    <a:pt x="2144" y="537"/>
                  </a:lnTo>
                  <a:lnTo>
                    <a:pt x="2144" y="610"/>
                  </a:lnTo>
                  <a:lnTo>
                    <a:pt x="2144" y="683"/>
                  </a:lnTo>
                  <a:lnTo>
                    <a:pt x="2387" y="1828"/>
                  </a:lnTo>
                  <a:lnTo>
                    <a:pt x="2387" y="1828"/>
                  </a:lnTo>
                  <a:lnTo>
                    <a:pt x="2217" y="1949"/>
                  </a:lnTo>
                  <a:lnTo>
                    <a:pt x="2071" y="2095"/>
                  </a:lnTo>
                  <a:lnTo>
                    <a:pt x="999" y="1681"/>
                  </a:lnTo>
                  <a:lnTo>
                    <a:pt x="999" y="1681"/>
                  </a:lnTo>
                  <a:lnTo>
                    <a:pt x="926" y="1681"/>
                  </a:lnTo>
                  <a:lnTo>
                    <a:pt x="829" y="1657"/>
                  </a:lnTo>
                  <a:lnTo>
                    <a:pt x="682" y="1706"/>
                  </a:lnTo>
                  <a:lnTo>
                    <a:pt x="561" y="1779"/>
                  </a:lnTo>
                  <a:lnTo>
                    <a:pt x="512" y="1828"/>
                  </a:lnTo>
                  <a:lnTo>
                    <a:pt x="463" y="1901"/>
                  </a:lnTo>
                  <a:lnTo>
                    <a:pt x="220" y="2388"/>
                  </a:lnTo>
                  <a:lnTo>
                    <a:pt x="220" y="2388"/>
                  </a:lnTo>
                  <a:lnTo>
                    <a:pt x="195" y="2461"/>
                  </a:lnTo>
                  <a:lnTo>
                    <a:pt x="171" y="2534"/>
                  </a:lnTo>
                  <a:lnTo>
                    <a:pt x="195" y="2704"/>
                  </a:lnTo>
                  <a:lnTo>
                    <a:pt x="244" y="2826"/>
                  </a:lnTo>
                  <a:lnTo>
                    <a:pt x="293" y="2899"/>
                  </a:lnTo>
                  <a:lnTo>
                    <a:pt x="366" y="2948"/>
                  </a:lnTo>
                  <a:lnTo>
                    <a:pt x="1340" y="3581"/>
                  </a:lnTo>
                  <a:lnTo>
                    <a:pt x="1340" y="3581"/>
                  </a:lnTo>
                  <a:lnTo>
                    <a:pt x="1316" y="3776"/>
                  </a:lnTo>
                  <a:lnTo>
                    <a:pt x="1291" y="3995"/>
                  </a:lnTo>
                  <a:lnTo>
                    <a:pt x="244" y="4482"/>
                  </a:lnTo>
                  <a:lnTo>
                    <a:pt x="244" y="4482"/>
                  </a:lnTo>
                  <a:lnTo>
                    <a:pt x="195" y="4507"/>
                  </a:lnTo>
                  <a:lnTo>
                    <a:pt x="122" y="4555"/>
                  </a:lnTo>
                  <a:lnTo>
                    <a:pt x="49" y="4701"/>
                  </a:lnTo>
                  <a:lnTo>
                    <a:pt x="0" y="4848"/>
                  </a:lnTo>
                  <a:lnTo>
                    <a:pt x="25" y="4921"/>
                  </a:lnTo>
                  <a:lnTo>
                    <a:pt x="25" y="4994"/>
                  </a:lnTo>
                  <a:lnTo>
                    <a:pt x="220" y="5530"/>
                  </a:lnTo>
                  <a:lnTo>
                    <a:pt x="220" y="5530"/>
                  </a:lnTo>
                  <a:lnTo>
                    <a:pt x="244" y="5578"/>
                  </a:lnTo>
                  <a:lnTo>
                    <a:pt x="293" y="5651"/>
                  </a:lnTo>
                  <a:lnTo>
                    <a:pt x="390" y="5749"/>
                  </a:lnTo>
                  <a:lnTo>
                    <a:pt x="536" y="5797"/>
                  </a:lnTo>
                  <a:lnTo>
                    <a:pt x="609" y="5797"/>
                  </a:lnTo>
                  <a:lnTo>
                    <a:pt x="682" y="5797"/>
                  </a:lnTo>
                  <a:lnTo>
                    <a:pt x="1827" y="5554"/>
                  </a:lnTo>
                  <a:lnTo>
                    <a:pt x="1827" y="5554"/>
                  </a:lnTo>
                  <a:lnTo>
                    <a:pt x="1949" y="5724"/>
                  </a:lnTo>
                  <a:lnTo>
                    <a:pt x="2095" y="5870"/>
                  </a:lnTo>
                  <a:lnTo>
                    <a:pt x="1705" y="6966"/>
                  </a:lnTo>
                  <a:lnTo>
                    <a:pt x="1705" y="6966"/>
                  </a:lnTo>
                  <a:lnTo>
                    <a:pt x="1681" y="7040"/>
                  </a:lnTo>
                  <a:lnTo>
                    <a:pt x="1681" y="7113"/>
                  </a:lnTo>
                  <a:lnTo>
                    <a:pt x="1705" y="7259"/>
                  </a:lnTo>
                  <a:lnTo>
                    <a:pt x="1778" y="7380"/>
                  </a:lnTo>
                  <a:lnTo>
                    <a:pt x="1851" y="7429"/>
                  </a:lnTo>
                  <a:lnTo>
                    <a:pt x="1900" y="7478"/>
                  </a:lnTo>
                  <a:lnTo>
                    <a:pt x="2412" y="7721"/>
                  </a:lnTo>
                  <a:lnTo>
                    <a:pt x="2412" y="7721"/>
                  </a:lnTo>
                  <a:lnTo>
                    <a:pt x="2485" y="7770"/>
                  </a:lnTo>
                  <a:lnTo>
                    <a:pt x="2558" y="7770"/>
                  </a:lnTo>
                  <a:lnTo>
                    <a:pt x="2704" y="7770"/>
                  </a:lnTo>
                  <a:lnTo>
                    <a:pt x="2850" y="7697"/>
                  </a:lnTo>
                  <a:lnTo>
                    <a:pt x="2899" y="7648"/>
                  </a:lnTo>
                  <a:lnTo>
                    <a:pt x="2947" y="7600"/>
                  </a:lnTo>
                  <a:lnTo>
                    <a:pt x="3581" y="6625"/>
                  </a:lnTo>
                  <a:lnTo>
                    <a:pt x="3581" y="6625"/>
                  </a:lnTo>
                  <a:lnTo>
                    <a:pt x="3800" y="6650"/>
                  </a:lnTo>
                  <a:lnTo>
                    <a:pt x="3995" y="6650"/>
                  </a:lnTo>
                  <a:lnTo>
                    <a:pt x="4482" y="7697"/>
                  </a:lnTo>
                  <a:lnTo>
                    <a:pt x="4482" y="7697"/>
                  </a:lnTo>
                  <a:lnTo>
                    <a:pt x="4531" y="7770"/>
                  </a:lnTo>
                  <a:lnTo>
                    <a:pt x="4579" y="7819"/>
                  </a:lnTo>
                  <a:lnTo>
                    <a:pt x="4701" y="7892"/>
                  </a:lnTo>
                  <a:lnTo>
                    <a:pt x="4847" y="7941"/>
                  </a:lnTo>
                  <a:lnTo>
                    <a:pt x="4920" y="7941"/>
                  </a:lnTo>
                  <a:lnTo>
                    <a:pt x="4993" y="7916"/>
                  </a:lnTo>
                  <a:lnTo>
                    <a:pt x="5529" y="7746"/>
                  </a:lnTo>
                  <a:lnTo>
                    <a:pt x="5529" y="7746"/>
                  </a:lnTo>
                  <a:lnTo>
                    <a:pt x="5602" y="7721"/>
                  </a:lnTo>
                  <a:lnTo>
                    <a:pt x="5651" y="7673"/>
                  </a:lnTo>
                  <a:lnTo>
                    <a:pt x="5748" y="7551"/>
                  </a:lnTo>
                  <a:lnTo>
                    <a:pt x="5821" y="7405"/>
                  </a:lnTo>
                  <a:lnTo>
                    <a:pt x="5821" y="7332"/>
                  </a:lnTo>
                  <a:lnTo>
                    <a:pt x="5821" y="7259"/>
                  </a:lnTo>
                  <a:lnTo>
                    <a:pt x="5578" y="6114"/>
                  </a:lnTo>
                  <a:lnTo>
                    <a:pt x="5578" y="6114"/>
                  </a:lnTo>
                  <a:lnTo>
                    <a:pt x="5724" y="5992"/>
                  </a:lnTo>
                  <a:lnTo>
                    <a:pt x="5894" y="5846"/>
                  </a:lnTo>
                  <a:lnTo>
                    <a:pt x="6966" y="6260"/>
                  </a:lnTo>
                  <a:lnTo>
                    <a:pt x="6966" y="6260"/>
                  </a:lnTo>
                  <a:lnTo>
                    <a:pt x="7039" y="6260"/>
                  </a:lnTo>
                  <a:lnTo>
                    <a:pt x="7112" y="6285"/>
                  </a:lnTo>
                  <a:lnTo>
                    <a:pt x="7258" y="6236"/>
                  </a:lnTo>
                  <a:lnTo>
                    <a:pt x="7404" y="6163"/>
                  </a:lnTo>
                  <a:lnTo>
                    <a:pt x="7453" y="6114"/>
                  </a:lnTo>
                  <a:lnTo>
                    <a:pt x="7502" y="6041"/>
                  </a:lnTo>
                  <a:lnTo>
                    <a:pt x="7745" y="5530"/>
                  </a:lnTo>
                  <a:lnTo>
                    <a:pt x="7745" y="5530"/>
                  </a:lnTo>
                  <a:lnTo>
                    <a:pt x="7770" y="5481"/>
                  </a:lnTo>
                  <a:lnTo>
                    <a:pt x="7794" y="5383"/>
                  </a:lnTo>
                  <a:lnTo>
                    <a:pt x="7770" y="5237"/>
                  </a:lnTo>
                  <a:lnTo>
                    <a:pt x="7697" y="5115"/>
                  </a:lnTo>
                  <a:lnTo>
                    <a:pt x="7648" y="5042"/>
                  </a:lnTo>
                  <a:lnTo>
                    <a:pt x="7599" y="4994"/>
                  </a:lnTo>
                  <a:lnTo>
                    <a:pt x="6625" y="4360"/>
                  </a:lnTo>
                  <a:lnTo>
                    <a:pt x="6625" y="4360"/>
                  </a:lnTo>
                  <a:lnTo>
                    <a:pt x="6649" y="4166"/>
                  </a:lnTo>
                  <a:lnTo>
                    <a:pt x="6649" y="3946"/>
                  </a:lnTo>
                  <a:lnTo>
                    <a:pt x="7697" y="3459"/>
                  </a:lnTo>
                  <a:lnTo>
                    <a:pt x="7697" y="3459"/>
                  </a:lnTo>
                  <a:lnTo>
                    <a:pt x="7770" y="3435"/>
                  </a:lnTo>
                  <a:lnTo>
                    <a:pt x="7843" y="3386"/>
                  </a:lnTo>
                  <a:lnTo>
                    <a:pt x="7916" y="3240"/>
                  </a:lnTo>
                  <a:lnTo>
                    <a:pt x="7940" y="3094"/>
                  </a:lnTo>
                  <a:lnTo>
                    <a:pt x="7940" y="3021"/>
                  </a:lnTo>
                  <a:lnTo>
                    <a:pt x="7940" y="2948"/>
                  </a:lnTo>
                  <a:lnTo>
                    <a:pt x="7745" y="2412"/>
                  </a:lnTo>
                  <a:lnTo>
                    <a:pt x="7745" y="2412"/>
                  </a:lnTo>
                  <a:lnTo>
                    <a:pt x="7721" y="2339"/>
                  </a:lnTo>
                  <a:lnTo>
                    <a:pt x="7672" y="2290"/>
                  </a:lnTo>
                  <a:lnTo>
                    <a:pt x="7551" y="2193"/>
                  </a:lnTo>
                  <a:lnTo>
                    <a:pt x="7429" y="2144"/>
                  </a:lnTo>
                  <a:lnTo>
                    <a:pt x="7356" y="2144"/>
                  </a:lnTo>
                  <a:lnTo>
                    <a:pt x="7258" y="2144"/>
                  </a:lnTo>
                  <a:lnTo>
                    <a:pt x="7258" y="2144"/>
                  </a:lnTo>
                  <a:close/>
                  <a:moveTo>
                    <a:pt x="5480" y="4726"/>
                  </a:moveTo>
                  <a:lnTo>
                    <a:pt x="5480" y="4726"/>
                  </a:lnTo>
                  <a:lnTo>
                    <a:pt x="5383" y="4872"/>
                  </a:lnTo>
                  <a:lnTo>
                    <a:pt x="5286" y="4994"/>
                  </a:lnTo>
                  <a:lnTo>
                    <a:pt x="5188" y="5140"/>
                  </a:lnTo>
                  <a:lnTo>
                    <a:pt x="5066" y="5237"/>
                  </a:lnTo>
                  <a:lnTo>
                    <a:pt x="4945" y="5335"/>
                  </a:lnTo>
                  <a:lnTo>
                    <a:pt x="4798" y="5432"/>
                  </a:lnTo>
                  <a:lnTo>
                    <a:pt x="4652" y="5505"/>
                  </a:lnTo>
                  <a:lnTo>
                    <a:pt x="4506" y="5554"/>
                  </a:lnTo>
                  <a:lnTo>
                    <a:pt x="4360" y="5603"/>
                  </a:lnTo>
                  <a:lnTo>
                    <a:pt x="4190" y="5627"/>
                  </a:lnTo>
                  <a:lnTo>
                    <a:pt x="4043" y="5651"/>
                  </a:lnTo>
                  <a:lnTo>
                    <a:pt x="3873" y="5627"/>
                  </a:lnTo>
                  <a:lnTo>
                    <a:pt x="3702" y="5627"/>
                  </a:lnTo>
                  <a:lnTo>
                    <a:pt x="3556" y="5578"/>
                  </a:lnTo>
                  <a:lnTo>
                    <a:pt x="3386" y="5530"/>
                  </a:lnTo>
                  <a:lnTo>
                    <a:pt x="3240" y="5456"/>
                  </a:lnTo>
                  <a:lnTo>
                    <a:pt x="3240" y="5456"/>
                  </a:lnTo>
                  <a:lnTo>
                    <a:pt x="3094" y="5383"/>
                  </a:lnTo>
                  <a:lnTo>
                    <a:pt x="2947" y="5286"/>
                  </a:lnTo>
                  <a:lnTo>
                    <a:pt x="2826" y="5164"/>
                  </a:lnTo>
                  <a:lnTo>
                    <a:pt x="2704" y="5067"/>
                  </a:lnTo>
                  <a:lnTo>
                    <a:pt x="2606" y="4921"/>
                  </a:lnTo>
                  <a:lnTo>
                    <a:pt x="2533" y="4799"/>
                  </a:lnTo>
                  <a:lnTo>
                    <a:pt x="2460" y="4653"/>
                  </a:lnTo>
                  <a:lnTo>
                    <a:pt x="2387" y="4507"/>
                  </a:lnTo>
                  <a:lnTo>
                    <a:pt x="2363" y="4336"/>
                  </a:lnTo>
                  <a:lnTo>
                    <a:pt x="2314" y="4190"/>
                  </a:lnTo>
                  <a:lnTo>
                    <a:pt x="2314" y="4020"/>
                  </a:lnTo>
                  <a:lnTo>
                    <a:pt x="2314" y="3873"/>
                  </a:lnTo>
                  <a:lnTo>
                    <a:pt x="2339" y="3703"/>
                  </a:lnTo>
                  <a:lnTo>
                    <a:pt x="2363" y="3532"/>
                  </a:lnTo>
                  <a:lnTo>
                    <a:pt x="2412" y="3386"/>
                  </a:lnTo>
                  <a:lnTo>
                    <a:pt x="2485" y="3216"/>
                  </a:lnTo>
                  <a:lnTo>
                    <a:pt x="2485" y="3216"/>
                  </a:lnTo>
                  <a:lnTo>
                    <a:pt x="2582" y="3070"/>
                  </a:lnTo>
                  <a:lnTo>
                    <a:pt x="2680" y="2948"/>
                  </a:lnTo>
                  <a:lnTo>
                    <a:pt x="2777" y="2802"/>
                  </a:lnTo>
                  <a:lnTo>
                    <a:pt x="2899" y="2704"/>
                  </a:lnTo>
                  <a:lnTo>
                    <a:pt x="3020" y="2607"/>
                  </a:lnTo>
                  <a:lnTo>
                    <a:pt x="3167" y="2509"/>
                  </a:lnTo>
                  <a:lnTo>
                    <a:pt x="3313" y="2436"/>
                  </a:lnTo>
                  <a:lnTo>
                    <a:pt x="3459" y="2388"/>
                  </a:lnTo>
                  <a:lnTo>
                    <a:pt x="3605" y="2339"/>
                  </a:lnTo>
                  <a:lnTo>
                    <a:pt x="3775" y="2315"/>
                  </a:lnTo>
                  <a:lnTo>
                    <a:pt x="3922" y="2290"/>
                  </a:lnTo>
                  <a:lnTo>
                    <a:pt x="4092" y="2315"/>
                  </a:lnTo>
                  <a:lnTo>
                    <a:pt x="4263" y="2315"/>
                  </a:lnTo>
                  <a:lnTo>
                    <a:pt x="4409" y="2363"/>
                  </a:lnTo>
                  <a:lnTo>
                    <a:pt x="4579" y="2412"/>
                  </a:lnTo>
                  <a:lnTo>
                    <a:pt x="4725" y="2485"/>
                  </a:lnTo>
                  <a:lnTo>
                    <a:pt x="4725" y="2485"/>
                  </a:lnTo>
                  <a:lnTo>
                    <a:pt x="4871" y="2558"/>
                  </a:lnTo>
                  <a:lnTo>
                    <a:pt x="5018" y="2656"/>
                  </a:lnTo>
                  <a:lnTo>
                    <a:pt x="5139" y="2777"/>
                  </a:lnTo>
                  <a:lnTo>
                    <a:pt x="5261" y="2875"/>
                  </a:lnTo>
                  <a:lnTo>
                    <a:pt x="5359" y="3021"/>
                  </a:lnTo>
                  <a:lnTo>
                    <a:pt x="5432" y="3143"/>
                  </a:lnTo>
                  <a:lnTo>
                    <a:pt x="5505" y="3289"/>
                  </a:lnTo>
                  <a:lnTo>
                    <a:pt x="5578" y="3435"/>
                  </a:lnTo>
                  <a:lnTo>
                    <a:pt x="5602" y="3605"/>
                  </a:lnTo>
                  <a:lnTo>
                    <a:pt x="5626" y="3752"/>
                  </a:lnTo>
                  <a:lnTo>
                    <a:pt x="5651" y="3922"/>
                  </a:lnTo>
                  <a:lnTo>
                    <a:pt x="5651" y="4068"/>
                  </a:lnTo>
                  <a:lnTo>
                    <a:pt x="5626" y="4239"/>
                  </a:lnTo>
                  <a:lnTo>
                    <a:pt x="5602" y="4409"/>
                  </a:lnTo>
                  <a:lnTo>
                    <a:pt x="5553" y="4555"/>
                  </a:lnTo>
                  <a:lnTo>
                    <a:pt x="5480" y="4726"/>
                  </a:lnTo>
                  <a:lnTo>
                    <a:pt x="5480" y="4726"/>
                  </a:lnTo>
                  <a:close/>
                </a:path>
              </a:pathLst>
            </a:custGeom>
            <a:noFill/>
            <a:ln cap="rnd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/>
            </a:p>
          </p:txBody>
        </p:sp>
      </p:grpSp>
      <p:sp>
        <p:nvSpPr>
          <p:cNvPr id="176" name="Google Shape;176;p29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>
  <p:cSld name="TITLE_AND_BODY_1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0"/>
          <p:cNvSpPr txBox="1"/>
          <p:nvPr>
            <p:ph idx="1" type="body"/>
          </p:nvPr>
        </p:nvSpPr>
        <p:spPr>
          <a:xfrm>
            <a:off x="914250" y="1342500"/>
            <a:ext cx="7755300" cy="41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60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Quattrocento Sans"/>
              <a:buChar char="◉"/>
              <a:defRPr sz="2400"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○"/>
              <a:defRPr sz="2000"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355600" lvl="2" marL="1371600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■"/>
              <a:defRPr sz="2000"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  <p:sp>
        <p:nvSpPr>
          <p:cNvPr id="179" name="Google Shape;179;p30"/>
          <p:cNvSpPr txBox="1"/>
          <p:nvPr>
            <p:ph idx="12" type="sldNum"/>
          </p:nvPr>
        </p:nvSpPr>
        <p:spPr>
          <a:xfrm>
            <a:off x="8595302" y="6333101"/>
            <a:ext cx="548700" cy="52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80" name="Google Shape;180;p30"/>
          <p:cNvCxnSpPr/>
          <p:nvPr/>
        </p:nvCxnSpPr>
        <p:spPr>
          <a:xfrm flipH="1" rot="10800000">
            <a:off x="275" y="696100"/>
            <a:ext cx="9143700" cy="1320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1" name="Google Shape;181;p30"/>
          <p:cNvSpPr/>
          <p:nvPr/>
        </p:nvSpPr>
        <p:spPr>
          <a:xfrm>
            <a:off x="242050" y="221967"/>
            <a:ext cx="8683500" cy="836700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57150" rotWithShape="0" algn="bl" dir="3000000" dist="95250">
              <a:srgbClr val="666666">
                <a:alpha val="6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30"/>
          <p:cNvSpPr/>
          <p:nvPr/>
        </p:nvSpPr>
        <p:spPr>
          <a:xfrm>
            <a:off x="323550" y="251767"/>
            <a:ext cx="548700" cy="777300"/>
          </a:xfrm>
          <a:prstGeom prst="ellipse">
            <a:avLst/>
          </a:prstGeom>
          <a:solidFill>
            <a:srgbClr val="00AFD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30"/>
          <p:cNvSpPr txBox="1"/>
          <p:nvPr>
            <p:ph type="title"/>
          </p:nvPr>
        </p:nvSpPr>
        <p:spPr>
          <a:xfrm>
            <a:off x="1035550" y="308100"/>
            <a:ext cx="7634100" cy="7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  <p:grpSp>
        <p:nvGrpSpPr>
          <p:cNvPr id="184" name="Google Shape;184;p30"/>
          <p:cNvGrpSpPr/>
          <p:nvPr/>
        </p:nvGrpSpPr>
        <p:grpSpPr>
          <a:xfrm>
            <a:off x="380399" y="424845"/>
            <a:ext cx="435022" cy="431273"/>
            <a:chOff x="5247525" y="3007275"/>
            <a:chExt cx="517575" cy="384825"/>
          </a:xfrm>
        </p:grpSpPr>
        <p:sp>
          <p:nvSpPr>
            <p:cNvPr id="185" name="Google Shape;185;p30"/>
            <p:cNvSpPr/>
            <p:nvPr/>
          </p:nvSpPr>
          <p:spPr>
            <a:xfrm>
              <a:off x="5247525" y="3007275"/>
              <a:ext cx="348900" cy="348900"/>
            </a:xfrm>
            <a:custGeom>
              <a:rect b="b" l="l" r="r" t="t"/>
              <a:pathLst>
                <a:path extrusionOk="0" fill="none" h="13956" w="13956">
                  <a:moveTo>
                    <a:pt x="13323" y="5772"/>
                  </a:moveTo>
                  <a:lnTo>
                    <a:pt x="11861" y="5626"/>
                  </a:lnTo>
                  <a:lnTo>
                    <a:pt x="11861" y="5626"/>
                  </a:lnTo>
                  <a:lnTo>
                    <a:pt x="11788" y="5334"/>
                  </a:lnTo>
                  <a:lnTo>
                    <a:pt x="11667" y="5042"/>
                  </a:lnTo>
                  <a:lnTo>
                    <a:pt x="11545" y="4750"/>
                  </a:lnTo>
                  <a:lnTo>
                    <a:pt x="11399" y="4482"/>
                  </a:lnTo>
                  <a:lnTo>
                    <a:pt x="12300" y="3337"/>
                  </a:lnTo>
                  <a:lnTo>
                    <a:pt x="12300" y="3337"/>
                  </a:lnTo>
                  <a:lnTo>
                    <a:pt x="12373" y="3240"/>
                  </a:lnTo>
                  <a:lnTo>
                    <a:pt x="12422" y="3118"/>
                  </a:lnTo>
                  <a:lnTo>
                    <a:pt x="12446" y="2996"/>
                  </a:lnTo>
                  <a:lnTo>
                    <a:pt x="12446" y="2850"/>
                  </a:lnTo>
                  <a:lnTo>
                    <a:pt x="12422" y="2728"/>
                  </a:lnTo>
                  <a:lnTo>
                    <a:pt x="12397" y="2606"/>
                  </a:lnTo>
                  <a:lnTo>
                    <a:pt x="12324" y="2485"/>
                  </a:lnTo>
                  <a:lnTo>
                    <a:pt x="12251" y="2387"/>
                  </a:lnTo>
                  <a:lnTo>
                    <a:pt x="11569" y="1705"/>
                  </a:lnTo>
                  <a:lnTo>
                    <a:pt x="11569" y="1705"/>
                  </a:lnTo>
                  <a:lnTo>
                    <a:pt x="11472" y="1632"/>
                  </a:lnTo>
                  <a:lnTo>
                    <a:pt x="11350" y="1559"/>
                  </a:lnTo>
                  <a:lnTo>
                    <a:pt x="11228" y="1510"/>
                  </a:lnTo>
                  <a:lnTo>
                    <a:pt x="11106" y="1510"/>
                  </a:lnTo>
                  <a:lnTo>
                    <a:pt x="10960" y="1510"/>
                  </a:lnTo>
                  <a:lnTo>
                    <a:pt x="10838" y="1535"/>
                  </a:lnTo>
                  <a:lnTo>
                    <a:pt x="10717" y="1583"/>
                  </a:lnTo>
                  <a:lnTo>
                    <a:pt x="10619" y="1656"/>
                  </a:lnTo>
                  <a:lnTo>
                    <a:pt x="9475" y="2558"/>
                  </a:lnTo>
                  <a:lnTo>
                    <a:pt x="9475" y="2558"/>
                  </a:lnTo>
                  <a:lnTo>
                    <a:pt x="9207" y="2411"/>
                  </a:lnTo>
                  <a:lnTo>
                    <a:pt x="8914" y="2290"/>
                  </a:lnTo>
                  <a:lnTo>
                    <a:pt x="8622" y="2168"/>
                  </a:lnTo>
                  <a:lnTo>
                    <a:pt x="8330" y="2070"/>
                  </a:lnTo>
                  <a:lnTo>
                    <a:pt x="8159" y="634"/>
                  </a:lnTo>
                  <a:lnTo>
                    <a:pt x="8159" y="634"/>
                  </a:lnTo>
                  <a:lnTo>
                    <a:pt x="8135" y="512"/>
                  </a:lnTo>
                  <a:lnTo>
                    <a:pt x="8086" y="390"/>
                  </a:lnTo>
                  <a:lnTo>
                    <a:pt x="8013" y="293"/>
                  </a:lnTo>
                  <a:lnTo>
                    <a:pt x="7940" y="195"/>
                  </a:lnTo>
                  <a:lnTo>
                    <a:pt x="7818" y="122"/>
                  </a:lnTo>
                  <a:lnTo>
                    <a:pt x="7721" y="49"/>
                  </a:lnTo>
                  <a:lnTo>
                    <a:pt x="7575" y="25"/>
                  </a:lnTo>
                  <a:lnTo>
                    <a:pt x="7453" y="0"/>
                  </a:lnTo>
                  <a:lnTo>
                    <a:pt x="6479" y="0"/>
                  </a:lnTo>
                  <a:lnTo>
                    <a:pt x="6479" y="0"/>
                  </a:lnTo>
                  <a:lnTo>
                    <a:pt x="6357" y="25"/>
                  </a:lnTo>
                  <a:lnTo>
                    <a:pt x="6235" y="49"/>
                  </a:lnTo>
                  <a:lnTo>
                    <a:pt x="6114" y="122"/>
                  </a:lnTo>
                  <a:lnTo>
                    <a:pt x="6016" y="195"/>
                  </a:lnTo>
                  <a:lnTo>
                    <a:pt x="5919" y="293"/>
                  </a:lnTo>
                  <a:lnTo>
                    <a:pt x="5846" y="390"/>
                  </a:lnTo>
                  <a:lnTo>
                    <a:pt x="5797" y="512"/>
                  </a:lnTo>
                  <a:lnTo>
                    <a:pt x="5773" y="634"/>
                  </a:lnTo>
                  <a:lnTo>
                    <a:pt x="5602" y="2070"/>
                  </a:lnTo>
                  <a:lnTo>
                    <a:pt x="5602" y="2070"/>
                  </a:lnTo>
                  <a:lnTo>
                    <a:pt x="5310" y="2168"/>
                  </a:lnTo>
                  <a:lnTo>
                    <a:pt x="5018" y="2290"/>
                  </a:lnTo>
                  <a:lnTo>
                    <a:pt x="4750" y="2411"/>
                  </a:lnTo>
                  <a:lnTo>
                    <a:pt x="4482" y="2558"/>
                  </a:lnTo>
                  <a:lnTo>
                    <a:pt x="3337" y="1656"/>
                  </a:lnTo>
                  <a:lnTo>
                    <a:pt x="3337" y="1656"/>
                  </a:lnTo>
                  <a:lnTo>
                    <a:pt x="3215" y="1583"/>
                  </a:lnTo>
                  <a:lnTo>
                    <a:pt x="3094" y="1535"/>
                  </a:lnTo>
                  <a:lnTo>
                    <a:pt x="2972" y="1510"/>
                  </a:lnTo>
                  <a:lnTo>
                    <a:pt x="2850" y="1510"/>
                  </a:lnTo>
                  <a:lnTo>
                    <a:pt x="2728" y="1510"/>
                  </a:lnTo>
                  <a:lnTo>
                    <a:pt x="2582" y="1559"/>
                  </a:lnTo>
                  <a:lnTo>
                    <a:pt x="2485" y="1632"/>
                  </a:lnTo>
                  <a:lnTo>
                    <a:pt x="2387" y="1705"/>
                  </a:lnTo>
                  <a:lnTo>
                    <a:pt x="1705" y="2387"/>
                  </a:lnTo>
                  <a:lnTo>
                    <a:pt x="1705" y="2387"/>
                  </a:lnTo>
                  <a:lnTo>
                    <a:pt x="1608" y="2485"/>
                  </a:lnTo>
                  <a:lnTo>
                    <a:pt x="1559" y="2606"/>
                  </a:lnTo>
                  <a:lnTo>
                    <a:pt x="1511" y="2728"/>
                  </a:lnTo>
                  <a:lnTo>
                    <a:pt x="1486" y="2850"/>
                  </a:lnTo>
                  <a:lnTo>
                    <a:pt x="1486" y="2996"/>
                  </a:lnTo>
                  <a:lnTo>
                    <a:pt x="1511" y="3118"/>
                  </a:lnTo>
                  <a:lnTo>
                    <a:pt x="1559" y="3240"/>
                  </a:lnTo>
                  <a:lnTo>
                    <a:pt x="1632" y="3337"/>
                  </a:lnTo>
                  <a:lnTo>
                    <a:pt x="2533" y="4482"/>
                  </a:lnTo>
                  <a:lnTo>
                    <a:pt x="2533" y="4482"/>
                  </a:lnTo>
                  <a:lnTo>
                    <a:pt x="2387" y="4750"/>
                  </a:lnTo>
                  <a:lnTo>
                    <a:pt x="2266" y="5042"/>
                  </a:lnTo>
                  <a:lnTo>
                    <a:pt x="2168" y="5334"/>
                  </a:lnTo>
                  <a:lnTo>
                    <a:pt x="2071" y="5626"/>
                  </a:lnTo>
                  <a:lnTo>
                    <a:pt x="634" y="5772"/>
                  </a:lnTo>
                  <a:lnTo>
                    <a:pt x="634" y="5772"/>
                  </a:lnTo>
                  <a:lnTo>
                    <a:pt x="512" y="5821"/>
                  </a:lnTo>
                  <a:lnTo>
                    <a:pt x="390" y="5870"/>
                  </a:lnTo>
                  <a:lnTo>
                    <a:pt x="268" y="5943"/>
                  </a:lnTo>
                  <a:lnTo>
                    <a:pt x="171" y="6016"/>
                  </a:lnTo>
                  <a:lnTo>
                    <a:pt x="98" y="6138"/>
                  </a:lnTo>
                  <a:lnTo>
                    <a:pt x="49" y="6235"/>
                  </a:lnTo>
                  <a:lnTo>
                    <a:pt x="1" y="6381"/>
                  </a:lnTo>
                  <a:lnTo>
                    <a:pt x="1" y="6503"/>
                  </a:lnTo>
                  <a:lnTo>
                    <a:pt x="1" y="7453"/>
                  </a:lnTo>
                  <a:lnTo>
                    <a:pt x="1" y="7453"/>
                  </a:lnTo>
                  <a:lnTo>
                    <a:pt x="1" y="7599"/>
                  </a:lnTo>
                  <a:lnTo>
                    <a:pt x="49" y="7721"/>
                  </a:lnTo>
                  <a:lnTo>
                    <a:pt x="98" y="7843"/>
                  </a:lnTo>
                  <a:lnTo>
                    <a:pt x="171" y="7940"/>
                  </a:lnTo>
                  <a:lnTo>
                    <a:pt x="268" y="8037"/>
                  </a:lnTo>
                  <a:lnTo>
                    <a:pt x="390" y="8111"/>
                  </a:lnTo>
                  <a:lnTo>
                    <a:pt x="512" y="8159"/>
                  </a:lnTo>
                  <a:lnTo>
                    <a:pt x="634" y="8184"/>
                  </a:lnTo>
                  <a:lnTo>
                    <a:pt x="2071" y="8354"/>
                  </a:lnTo>
                  <a:lnTo>
                    <a:pt x="2071" y="8354"/>
                  </a:lnTo>
                  <a:lnTo>
                    <a:pt x="2168" y="8646"/>
                  </a:lnTo>
                  <a:lnTo>
                    <a:pt x="2266" y="8914"/>
                  </a:lnTo>
                  <a:lnTo>
                    <a:pt x="2387" y="9206"/>
                  </a:lnTo>
                  <a:lnTo>
                    <a:pt x="2533" y="9474"/>
                  </a:lnTo>
                  <a:lnTo>
                    <a:pt x="1632" y="10619"/>
                  </a:lnTo>
                  <a:lnTo>
                    <a:pt x="1632" y="10619"/>
                  </a:lnTo>
                  <a:lnTo>
                    <a:pt x="1559" y="10741"/>
                  </a:lnTo>
                  <a:lnTo>
                    <a:pt x="1511" y="10863"/>
                  </a:lnTo>
                  <a:lnTo>
                    <a:pt x="1486" y="10984"/>
                  </a:lnTo>
                  <a:lnTo>
                    <a:pt x="1486" y="11106"/>
                  </a:lnTo>
                  <a:lnTo>
                    <a:pt x="1511" y="11228"/>
                  </a:lnTo>
                  <a:lnTo>
                    <a:pt x="1559" y="11350"/>
                  </a:lnTo>
                  <a:lnTo>
                    <a:pt x="1608" y="11472"/>
                  </a:lnTo>
                  <a:lnTo>
                    <a:pt x="1705" y="11569"/>
                  </a:lnTo>
                  <a:lnTo>
                    <a:pt x="2387" y="12251"/>
                  </a:lnTo>
                  <a:lnTo>
                    <a:pt x="2387" y="12251"/>
                  </a:lnTo>
                  <a:lnTo>
                    <a:pt x="2485" y="12348"/>
                  </a:lnTo>
                  <a:lnTo>
                    <a:pt x="2582" y="12397"/>
                  </a:lnTo>
                  <a:lnTo>
                    <a:pt x="2728" y="12446"/>
                  </a:lnTo>
                  <a:lnTo>
                    <a:pt x="2850" y="12470"/>
                  </a:lnTo>
                  <a:lnTo>
                    <a:pt x="2972" y="12470"/>
                  </a:lnTo>
                  <a:lnTo>
                    <a:pt x="3094" y="12421"/>
                  </a:lnTo>
                  <a:lnTo>
                    <a:pt x="3215" y="12373"/>
                  </a:lnTo>
                  <a:lnTo>
                    <a:pt x="3337" y="12324"/>
                  </a:lnTo>
                  <a:lnTo>
                    <a:pt x="4482" y="11423"/>
                  </a:lnTo>
                  <a:lnTo>
                    <a:pt x="4482" y="11423"/>
                  </a:lnTo>
                  <a:lnTo>
                    <a:pt x="4750" y="11545"/>
                  </a:lnTo>
                  <a:lnTo>
                    <a:pt x="5018" y="11691"/>
                  </a:lnTo>
                  <a:lnTo>
                    <a:pt x="5310" y="11788"/>
                  </a:lnTo>
                  <a:lnTo>
                    <a:pt x="5602" y="11886"/>
                  </a:lnTo>
                  <a:lnTo>
                    <a:pt x="5773" y="13322"/>
                  </a:lnTo>
                  <a:lnTo>
                    <a:pt x="5773" y="13322"/>
                  </a:lnTo>
                  <a:lnTo>
                    <a:pt x="5797" y="13444"/>
                  </a:lnTo>
                  <a:lnTo>
                    <a:pt x="5846" y="13566"/>
                  </a:lnTo>
                  <a:lnTo>
                    <a:pt x="5919" y="13688"/>
                  </a:lnTo>
                  <a:lnTo>
                    <a:pt x="6016" y="13785"/>
                  </a:lnTo>
                  <a:lnTo>
                    <a:pt x="6114" y="13858"/>
                  </a:lnTo>
                  <a:lnTo>
                    <a:pt x="6235" y="13907"/>
                  </a:lnTo>
                  <a:lnTo>
                    <a:pt x="6357" y="13956"/>
                  </a:lnTo>
                  <a:lnTo>
                    <a:pt x="6479" y="13956"/>
                  </a:lnTo>
                  <a:lnTo>
                    <a:pt x="7453" y="13956"/>
                  </a:lnTo>
                  <a:lnTo>
                    <a:pt x="7453" y="13956"/>
                  </a:lnTo>
                  <a:lnTo>
                    <a:pt x="7575" y="13956"/>
                  </a:lnTo>
                  <a:lnTo>
                    <a:pt x="7721" y="13907"/>
                  </a:lnTo>
                  <a:lnTo>
                    <a:pt x="7818" y="13858"/>
                  </a:lnTo>
                  <a:lnTo>
                    <a:pt x="7940" y="13785"/>
                  </a:lnTo>
                  <a:lnTo>
                    <a:pt x="8013" y="13688"/>
                  </a:lnTo>
                  <a:lnTo>
                    <a:pt x="8086" y="13566"/>
                  </a:lnTo>
                  <a:lnTo>
                    <a:pt x="8135" y="13444"/>
                  </a:lnTo>
                  <a:lnTo>
                    <a:pt x="8159" y="13322"/>
                  </a:lnTo>
                  <a:lnTo>
                    <a:pt x="8330" y="11886"/>
                  </a:lnTo>
                  <a:lnTo>
                    <a:pt x="8330" y="11886"/>
                  </a:lnTo>
                  <a:lnTo>
                    <a:pt x="8622" y="11788"/>
                  </a:lnTo>
                  <a:lnTo>
                    <a:pt x="8914" y="11691"/>
                  </a:lnTo>
                  <a:lnTo>
                    <a:pt x="9207" y="11545"/>
                  </a:lnTo>
                  <a:lnTo>
                    <a:pt x="9475" y="11423"/>
                  </a:lnTo>
                  <a:lnTo>
                    <a:pt x="10619" y="12324"/>
                  </a:lnTo>
                  <a:lnTo>
                    <a:pt x="10619" y="12324"/>
                  </a:lnTo>
                  <a:lnTo>
                    <a:pt x="10717" y="12373"/>
                  </a:lnTo>
                  <a:lnTo>
                    <a:pt x="10838" y="12421"/>
                  </a:lnTo>
                  <a:lnTo>
                    <a:pt x="10960" y="12470"/>
                  </a:lnTo>
                  <a:lnTo>
                    <a:pt x="11106" y="12470"/>
                  </a:lnTo>
                  <a:lnTo>
                    <a:pt x="11228" y="12446"/>
                  </a:lnTo>
                  <a:lnTo>
                    <a:pt x="11350" y="12397"/>
                  </a:lnTo>
                  <a:lnTo>
                    <a:pt x="11472" y="12348"/>
                  </a:lnTo>
                  <a:lnTo>
                    <a:pt x="11569" y="12251"/>
                  </a:lnTo>
                  <a:lnTo>
                    <a:pt x="12251" y="11569"/>
                  </a:lnTo>
                  <a:lnTo>
                    <a:pt x="12251" y="11569"/>
                  </a:lnTo>
                  <a:lnTo>
                    <a:pt x="12324" y="11472"/>
                  </a:lnTo>
                  <a:lnTo>
                    <a:pt x="12397" y="11350"/>
                  </a:lnTo>
                  <a:lnTo>
                    <a:pt x="12422" y="11228"/>
                  </a:lnTo>
                  <a:lnTo>
                    <a:pt x="12446" y="11106"/>
                  </a:lnTo>
                  <a:lnTo>
                    <a:pt x="12446" y="10984"/>
                  </a:lnTo>
                  <a:lnTo>
                    <a:pt x="12422" y="10863"/>
                  </a:lnTo>
                  <a:lnTo>
                    <a:pt x="12373" y="10741"/>
                  </a:lnTo>
                  <a:lnTo>
                    <a:pt x="12300" y="10619"/>
                  </a:lnTo>
                  <a:lnTo>
                    <a:pt x="11399" y="9474"/>
                  </a:lnTo>
                  <a:lnTo>
                    <a:pt x="11399" y="9474"/>
                  </a:lnTo>
                  <a:lnTo>
                    <a:pt x="11545" y="9206"/>
                  </a:lnTo>
                  <a:lnTo>
                    <a:pt x="11667" y="8914"/>
                  </a:lnTo>
                  <a:lnTo>
                    <a:pt x="11788" y="8646"/>
                  </a:lnTo>
                  <a:lnTo>
                    <a:pt x="11861" y="8354"/>
                  </a:lnTo>
                  <a:lnTo>
                    <a:pt x="13323" y="8184"/>
                  </a:lnTo>
                  <a:lnTo>
                    <a:pt x="13323" y="8184"/>
                  </a:lnTo>
                  <a:lnTo>
                    <a:pt x="13444" y="8159"/>
                  </a:lnTo>
                  <a:lnTo>
                    <a:pt x="13566" y="8111"/>
                  </a:lnTo>
                  <a:lnTo>
                    <a:pt x="13664" y="8037"/>
                  </a:lnTo>
                  <a:lnTo>
                    <a:pt x="13761" y="7940"/>
                  </a:lnTo>
                  <a:lnTo>
                    <a:pt x="13834" y="7843"/>
                  </a:lnTo>
                  <a:lnTo>
                    <a:pt x="13907" y="7721"/>
                  </a:lnTo>
                  <a:lnTo>
                    <a:pt x="13932" y="7599"/>
                  </a:lnTo>
                  <a:lnTo>
                    <a:pt x="13956" y="7453"/>
                  </a:lnTo>
                  <a:lnTo>
                    <a:pt x="13956" y="6503"/>
                  </a:lnTo>
                  <a:lnTo>
                    <a:pt x="13956" y="6503"/>
                  </a:lnTo>
                  <a:lnTo>
                    <a:pt x="13932" y="6381"/>
                  </a:lnTo>
                  <a:lnTo>
                    <a:pt x="13907" y="6235"/>
                  </a:lnTo>
                  <a:lnTo>
                    <a:pt x="13834" y="6138"/>
                  </a:lnTo>
                  <a:lnTo>
                    <a:pt x="13761" y="6016"/>
                  </a:lnTo>
                  <a:lnTo>
                    <a:pt x="13664" y="5943"/>
                  </a:lnTo>
                  <a:lnTo>
                    <a:pt x="13566" y="5870"/>
                  </a:lnTo>
                  <a:lnTo>
                    <a:pt x="13444" y="5821"/>
                  </a:lnTo>
                  <a:lnTo>
                    <a:pt x="13323" y="5772"/>
                  </a:lnTo>
                  <a:lnTo>
                    <a:pt x="13323" y="5772"/>
                  </a:lnTo>
                  <a:close/>
                  <a:moveTo>
                    <a:pt x="8573" y="8598"/>
                  </a:moveTo>
                  <a:lnTo>
                    <a:pt x="8573" y="8598"/>
                  </a:lnTo>
                  <a:lnTo>
                    <a:pt x="8403" y="8744"/>
                  </a:lnTo>
                  <a:lnTo>
                    <a:pt x="8232" y="8890"/>
                  </a:lnTo>
                  <a:lnTo>
                    <a:pt x="8038" y="8987"/>
                  </a:lnTo>
                  <a:lnTo>
                    <a:pt x="7818" y="9085"/>
                  </a:lnTo>
                  <a:lnTo>
                    <a:pt x="7624" y="9158"/>
                  </a:lnTo>
                  <a:lnTo>
                    <a:pt x="7404" y="9206"/>
                  </a:lnTo>
                  <a:lnTo>
                    <a:pt x="7185" y="9231"/>
                  </a:lnTo>
                  <a:lnTo>
                    <a:pt x="6966" y="9255"/>
                  </a:lnTo>
                  <a:lnTo>
                    <a:pt x="6747" y="9231"/>
                  </a:lnTo>
                  <a:lnTo>
                    <a:pt x="6528" y="9206"/>
                  </a:lnTo>
                  <a:lnTo>
                    <a:pt x="6333" y="9158"/>
                  </a:lnTo>
                  <a:lnTo>
                    <a:pt x="6114" y="9085"/>
                  </a:lnTo>
                  <a:lnTo>
                    <a:pt x="5919" y="8987"/>
                  </a:lnTo>
                  <a:lnTo>
                    <a:pt x="5724" y="8890"/>
                  </a:lnTo>
                  <a:lnTo>
                    <a:pt x="5529" y="8744"/>
                  </a:lnTo>
                  <a:lnTo>
                    <a:pt x="5359" y="8598"/>
                  </a:lnTo>
                  <a:lnTo>
                    <a:pt x="5359" y="8598"/>
                  </a:lnTo>
                  <a:lnTo>
                    <a:pt x="5212" y="8427"/>
                  </a:lnTo>
                  <a:lnTo>
                    <a:pt x="5066" y="8232"/>
                  </a:lnTo>
                  <a:lnTo>
                    <a:pt x="4969" y="8037"/>
                  </a:lnTo>
                  <a:lnTo>
                    <a:pt x="4871" y="7843"/>
                  </a:lnTo>
                  <a:lnTo>
                    <a:pt x="4798" y="7623"/>
                  </a:lnTo>
                  <a:lnTo>
                    <a:pt x="4750" y="7404"/>
                  </a:lnTo>
                  <a:lnTo>
                    <a:pt x="4701" y="7209"/>
                  </a:lnTo>
                  <a:lnTo>
                    <a:pt x="4701" y="6990"/>
                  </a:lnTo>
                  <a:lnTo>
                    <a:pt x="4701" y="6771"/>
                  </a:lnTo>
                  <a:lnTo>
                    <a:pt x="4750" y="6552"/>
                  </a:lnTo>
                  <a:lnTo>
                    <a:pt x="4798" y="6333"/>
                  </a:lnTo>
                  <a:lnTo>
                    <a:pt x="4871" y="6138"/>
                  </a:lnTo>
                  <a:lnTo>
                    <a:pt x="4969" y="5919"/>
                  </a:lnTo>
                  <a:lnTo>
                    <a:pt x="5066" y="5724"/>
                  </a:lnTo>
                  <a:lnTo>
                    <a:pt x="5212" y="5553"/>
                  </a:lnTo>
                  <a:lnTo>
                    <a:pt x="5359" y="5383"/>
                  </a:lnTo>
                  <a:lnTo>
                    <a:pt x="5359" y="5383"/>
                  </a:lnTo>
                  <a:lnTo>
                    <a:pt x="5529" y="5212"/>
                  </a:lnTo>
                  <a:lnTo>
                    <a:pt x="5724" y="5091"/>
                  </a:lnTo>
                  <a:lnTo>
                    <a:pt x="5919" y="4969"/>
                  </a:lnTo>
                  <a:lnTo>
                    <a:pt x="6114" y="4871"/>
                  </a:lnTo>
                  <a:lnTo>
                    <a:pt x="6333" y="4798"/>
                  </a:lnTo>
                  <a:lnTo>
                    <a:pt x="6528" y="4750"/>
                  </a:lnTo>
                  <a:lnTo>
                    <a:pt x="6747" y="4725"/>
                  </a:lnTo>
                  <a:lnTo>
                    <a:pt x="6966" y="4701"/>
                  </a:lnTo>
                  <a:lnTo>
                    <a:pt x="7185" y="4725"/>
                  </a:lnTo>
                  <a:lnTo>
                    <a:pt x="7404" y="4750"/>
                  </a:lnTo>
                  <a:lnTo>
                    <a:pt x="7624" y="4798"/>
                  </a:lnTo>
                  <a:lnTo>
                    <a:pt x="7818" y="4871"/>
                  </a:lnTo>
                  <a:lnTo>
                    <a:pt x="8038" y="4969"/>
                  </a:lnTo>
                  <a:lnTo>
                    <a:pt x="8232" y="5091"/>
                  </a:lnTo>
                  <a:lnTo>
                    <a:pt x="8403" y="5212"/>
                  </a:lnTo>
                  <a:lnTo>
                    <a:pt x="8573" y="5383"/>
                  </a:lnTo>
                  <a:lnTo>
                    <a:pt x="8573" y="5383"/>
                  </a:lnTo>
                  <a:lnTo>
                    <a:pt x="8744" y="5553"/>
                  </a:lnTo>
                  <a:lnTo>
                    <a:pt x="8866" y="5724"/>
                  </a:lnTo>
                  <a:lnTo>
                    <a:pt x="8987" y="5919"/>
                  </a:lnTo>
                  <a:lnTo>
                    <a:pt x="9085" y="6138"/>
                  </a:lnTo>
                  <a:lnTo>
                    <a:pt x="9158" y="6333"/>
                  </a:lnTo>
                  <a:lnTo>
                    <a:pt x="9207" y="6552"/>
                  </a:lnTo>
                  <a:lnTo>
                    <a:pt x="9231" y="6771"/>
                  </a:lnTo>
                  <a:lnTo>
                    <a:pt x="9231" y="6990"/>
                  </a:lnTo>
                  <a:lnTo>
                    <a:pt x="9231" y="7209"/>
                  </a:lnTo>
                  <a:lnTo>
                    <a:pt x="9207" y="7404"/>
                  </a:lnTo>
                  <a:lnTo>
                    <a:pt x="9158" y="7623"/>
                  </a:lnTo>
                  <a:lnTo>
                    <a:pt x="9085" y="7843"/>
                  </a:lnTo>
                  <a:lnTo>
                    <a:pt x="8987" y="8037"/>
                  </a:lnTo>
                  <a:lnTo>
                    <a:pt x="8866" y="8232"/>
                  </a:lnTo>
                  <a:lnTo>
                    <a:pt x="8744" y="8427"/>
                  </a:lnTo>
                  <a:lnTo>
                    <a:pt x="8573" y="8598"/>
                  </a:lnTo>
                  <a:lnTo>
                    <a:pt x="8573" y="8598"/>
                  </a:lnTo>
                  <a:close/>
                </a:path>
              </a:pathLst>
            </a:custGeom>
            <a:noFill/>
            <a:ln cap="rnd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/>
            </a:p>
          </p:txBody>
        </p:sp>
        <p:sp>
          <p:nvSpPr>
            <p:cNvPr id="186" name="Google Shape;186;p30"/>
            <p:cNvSpPr/>
            <p:nvPr/>
          </p:nvSpPr>
          <p:spPr>
            <a:xfrm>
              <a:off x="5566575" y="3193575"/>
              <a:ext cx="198525" cy="198525"/>
            </a:xfrm>
            <a:custGeom>
              <a:rect b="b" l="l" r="r" t="t"/>
              <a:pathLst>
                <a:path extrusionOk="0" fill="none" h="7941" w="7941">
                  <a:moveTo>
                    <a:pt x="7258" y="2144"/>
                  </a:moveTo>
                  <a:lnTo>
                    <a:pt x="6138" y="2388"/>
                  </a:lnTo>
                  <a:lnTo>
                    <a:pt x="6138" y="2388"/>
                  </a:lnTo>
                  <a:lnTo>
                    <a:pt x="6016" y="2217"/>
                  </a:lnTo>
                  <a:lnTo>
                    <a:pt x="5870" y="2071"/>
                  </a:lnTo>
                  <a:lnTo>
                    <a:pt x="6260" y="975"/>
                  </a:lnTo>
                  <a:lnTo>
                    <a:pt x="6260" y="975"/>
                  </a:lnTo>
                  <a:lnTo>
                    <a:pt x="6284" y="902"/>
                  </a:lnTo>
                  <a:lnTo>
                    <a:pt x="6284" y="829"/>
                  </a:lnTo>
                  <a:lnTo>
                    <a:pt x="6260" y="683"/>
                  </a:lnTo>
                  <a:lnTo>
                    <a:pt x="6162" y="561"/>
                  </a:lnTo>
                  <a:lnTo>
                    <a:pt x="6114" y="488"/>
                  </a:lnTo>
                  <a:lnTo>
                    <a:pt x="6065" y="464"/>
                  </a:lnTo>
                  <a:lnTo>
                    <a:pt x="5553" y="196"/>
                  </a:lnTo>
                  <a:lnTo>
                    <a:pt x="5553" y="196"/>
                  </a:lnTo>
                  <a:lnTo>
                    <a:pt x="5480" y="171"/>
                  </a:lnTo>
                  <a:lnTo>
                    <a:pt x="5407" y="171"/>
                  </a:lnTo>
                  <a:lnTo>
                    <a:pt x="5261" y="171"/>
                  </a:lnTo>
                  <a:lnTo>
                    <a:pt x="5115" y="244"/>
                  </a:lnTo>
                  <a:lnTo>
                    <a:pt x="5066" y="293"/>
                  </a:lnTo>
                  <a:lnTo>
                    <a:pt x="5018" y="342"/>
                  </a:lnTo>
                  <a:lnTo>
                    <a:pt x="4384" y="1316"/>
                  </a:lnTo>
                  <a:lnTo>
                    <a:pt x="4384" y="1316"/>
                  </a:lnTo>
                  <a:lnTo>
                    <a:pt x="4165" y="1292"/>
                  </a:lnTo>
                  <a:lnTo>
                    <a:pt x="3970" y="1292"/>
                  </a:lnTo>
                  <a:lnTo>
                    <a:pt x="3483" y="244"/>
                  </a:lnTo>
                  <a:lnTo>
                    <a:pt x="3483" y="244"/>
                  </a:lnTo>
                  <a:lnTo>
                    <a:pt x="3435" y="171"/>
                  </a:lnTo>
                  <a:lnTo>
                    <a:pt x="3386" y="123"/>
                  </a:lnTo>
                  <a:lnTo>
                    <a:pt x="3264" y="50"/>
                  </a:lnTo>
                  <a:lnTo>
                    <a:pt x="3118" y="1"/>
                  </a:lnTo>
                  <a:lnTo>
                    <a:pt x="3045" y="1"/>
                  </a:lnTo>
                  <a:lnTo>
                    <a:pt x="2972" y="25"/>
                  </a:lnTo>
                  <a:lnTo>
                    <a:pt x="2436" y="196"/>
                  </a:lnTo>
                  <a:lnTo>
                    <a:pt x="2436" y="196"/>
                  </a:lnTo>
                  <a:lnTo>
                    <a:pt x="2363" y="220"/>
                  </a:lnTo>
                  <a:lnTo>
                    <a:pt x="2290" y="269"/>
                  </a:lnTo>
                  <a:lnTo>
                    <a:pt x="2192" y="391"/>
                  </a:lnTo>
                  <a:lnTo>
                    <a:pt x="2144" y="537"/>
                  </a:lnTo>
                  <a:lnTo>
                    <a:pt x="2144" y="610"/>
                  </a:lnTo>
                  <a:lnTo>
                    <a:pt x="2144" y="683"/>
                  </a:lnTo>
                  <a:lnTo>
                    <a:pt x="2387" y="1828"/>
                  </a:lnTo>
                  <a:lnTo>
                    <a:pt x="2387" y="1828"/>
                  </a:lnTo>
                  <a:lnTo>
                    <a:pt x="2217" y="1949"/>
                  </a:lnTo>
                  <a:lnTo>
                    <a:pt x="2071" y="2095"/>
                  </a:lnTo>
                  <a:lnTo>
                    <a:pt x="999" y="1681"/>
                  </a:lnTo>
                  <a:lnTo>
                    <a:pt x="999" y="1681"/>
                  </a:lnTo>
                  <a:lnTo>
                    <a:pt x="926" y="1681"/>
                  </a:lnTo>
                  <a:lnTo>
                    <a:pt x="829" y="1657"/>
                  </a:lnTo>
                  <a:lnTo>
                    <a:pt x="682" y="1706"/>
                  </a:lnTo>
                  <a:lnTo>
                    <a:pt x="561" y="1779"/>
                  </a:lnTo>
                  <a:lnTo>
                    <a:pt x="512" y="1828"/>
                  </a:lnTo>
                  <a:lnTo>
                    <a:pt x="463" y="1901"/>
                  </a:lnTo>
                  <a:lnTo>
                    <a:pt x="220" y="2388"/>
                  </a:lnTo>
                  <a:lnTo>
                    <a:pt x="220" y="2388"/>
                  </a:lnTo>
                  <a:lnTo>
                    <a:pt x="195" y="2461"/>
                  </a:lnTo>
                  <a:lnTo>
                    <a:pt x="171" y="2534"/>
                  </a:lnTo>
                  <a:lnTo>
                    <a:pt x="195" y="2704"/>
                  </a:lnTo>
                  <a:lnTo>
                    <a:pt x="244" y="2826"/>
                  </a:lnTo>
                  <a:lnTo>
                    <a:pt x="293" y="2899"/>
                  </a:lnTo>
                  <a:lnTo>
                    <a:pt x="366" y="2948"/>
                  </a:lnTo>
                  <a:lnTo>
                    <a:pt x="1340" y="3581"/>
                  </a:lnTo>
                  <a:lnTo>
                    <a:pt x="1340" y="3581"/>
                  </a:lnTo>
                  <a:lnTo>
                    <a:pt x="1316" y="3776"/>
                  </a:lnTo>
                  <a:lnTo>
                    <a:pt x="1291" y="3995"/>
                  </a:lnTo>
                  <a:lnTo>
                    <a:pt x="244" y="4482"/>
                  </a:lnTo>
                  <a:lnTo>
                    <a:pt x="244" y="4482"/>
                  </a:lnTo>
                  <a:lnTo>
                    <a:pt x="195" y="4507"/>
                  </a:lnTo>
                  <a:lnTo>
                    <a:pt x="122" y="4555"/>
                  </a:lnTo>
                  <a:lnTo>
                    <a:pt x="49" y="4701"/>
                  </a:lnTo>
                  <a:lnTo>
                    <a:pt x="0" y="4848"/>
                  </a:lnTo>
                  <a:lnTo>
                    <a:pt x="25" y="4921"/>
                  </a:lnTo>
                  <a:lnTo>
                    <a:pt x="25" y="4994"/>
                  </a:lnTo>
                  <a:lnTo>
                    <a:pt x="220" y="5530"/>
                  </a:lnTo>
                  <a:lnTo>
                    <a:pt x="220" y="5530"/>
                  </a:lnTo>
                  <a:lnTo>
                    <a:pt x="244" y="5578"/>
                  </a:lnTo>
                  <a:lnTo>
                    <a:pt x="293" y="5651"/>
                  </a:lnTo>
                  <a:lnTo>
                    <a:pt x="390" y="5749"/>
                  </a:lnTo>
                  <a:lnTo>
                    <a:pt x="536" y="5797"/>
                  </a:lnTo>
                  <a:lnTo>
                    <a:pt x="609" y="5797"/>
                  </a:lnTo>
                  <a:lnTo>
                    <a:pt x="682" y="5797"/>
                  </a:lnTo>
                  <a:lnTo>
                    <a:pt x="1827" y="5554"/>
                  </a:lnTo>
                  <a:lnTo>
                    <a:pt x="1827" y="5554"/>
                  </a:lnTo>
                  <a:lnTo>
                    <a:pt x="1949" y="5724"/>
                  </a:lnTo>
                  <a:lnTo>
                    <a:pt x="2095" y="5870"/>
                  </a:lnTo>
                  <a:lnTo>
                    <a:pt x="1705" y="6966"/>
                  </a:lnTo>
                  <a:lnTo>
                    <a:pt x="1705" y="6966"/>
                  </a:lnTo>
                  <a:lnTo>
                    <a:pt x="1681" y="7040"/>
                  </a:lnTo>
                  <a:lnTo>
                    <a:pt x="1681" y="7113"/>
                  </a:lnTo>
                  <a:lnTo>
                    <a:pt x="1705" y="7259"/>
                  </a:lnTo>
                  <a:lnTo>
                    <a:pt x="1778" y="7380"/>
                  </a:lnTo>
                  <a:lnTo>
                    <a:pt x="1851" y="7429"/>
                  </a:lnTo>
                  <a:lnTo>
                    <a:pt x="1900" y="7478"/>
                  </a:lnTo>
                  <a:lnTo>
                    <a:pt x="2412" y="7721"/>
                  </a:lnTo>
                  <a:lnTo>
                    <a:pt x="2412" y="7721"/>
                  </a:lnTo>
                  <a:lnTo>
                    <a:pt x="2485" y="7770"/>
                  </a:lnTo>
                  <a:lnTo>
                    <a:pt x="2558" y="7770"/>
                  </a:lnTo>
                  <a:lnTo>
                    <a:pt x="2704" y="7770"/>
                  </a:lnTo>
                  <a:lnTo>
                    <a:pt x="2850" y="7697"/>
                  </a:lnTo>
                  <a:lnTo>
                    <a:pt x="2899" y="7648"/>
                  </a:lnTo>
                  <a:lnTo>
                    <a:pt x="2947" y="7600"/>
                  </a:lnTo>
                  <a:lnTo>
                    <a:pt x="3581" y="6625"/>
                  </a:lnTo>
                  <a:lnTo>
                    <a:pt x="3581" y="6625"/>
                  </a:lnTo>
                  <a:lnTo>
                    <a:pt x="3800" y="6650"/>
                  </a:lnTo>
                  <a:lnTo>
                    <a:pt x="3995" y="6650"/>
                  </a:lnTo>
                  <a:lnTo>
                    <a:pt x="4482" y="7697"/>
                  </a:lnTo>
                  <a:lnTo>
                    <a:pt x="4482" y="7697"/>
                  </a:lnTo>
                  <a:lnTo>
                    <a:pt x="4531" y="7770"/>
                  </a:lnTo>
                  <a:lnTo>
                    <a:pt x="4579" y="7819"/>
                  </a:lnTo>
                  <a:lnTo>
                    <a:pt x="4701" y="7892"/>
                  </a:lnTo>
                  <a:lnTo>
                    <a:pt x="4847" y="7941"/>
                  </a:lnTo>
                  <a:lnTo>
                    <a:pt x="4920" y="7941"/>
                  </a:lnTo>
                  <a:lnTo>
                    <a:pt x="4993" y="7916"/>
                  </a:lnTo>
                  <a:lnTo>
                    <a:pt x="5529" y="7746"/>
                  </a:lnTo>
                  <a:lnTo>
                    <a:pt x="5529" y="7746"/>
                  </a:lnTo>
                  <a:lnTo>
                    <a:pt x="5602" y="7721"/>
                  </a:lnTo>
                  <a:lnTo>
                    <a:pt x="5651" y="7673"/>
                  </a:lnTo>
                  <a:lnTo>
                    <a:pt x="5748" y="7551"/>
                  </a:lnTo>
                  <a:lnTo>
                    <a:pt x="5821" y="7405"/>
                  </a:lnTo>
                  <a:lnTo>
                    <a:pt x="5821" y="7332"/>
                  </a:lnTo>
                  <a:lnTo>
                    <a:pt x="5821" y="7259"/>
                  </a:lnTo>
                  <a:lnTo>
                    <a:pt x="5578" y="6114"/>
                  </a:lnTo>
                  <a:lnTo>
                    <a:pt x="5578" y="6114"/>
                  </a:lnTo>
                  <a:lnTo>
                    <a:pt x="5724" y="5992"/>
                  </a:lnTo>
                  <a:lnTo>
                    <a:pt x="5894" y="5846"/>
                  </a:lnTo>
                  <a:lnTo>
                    <a:pt x="6966" y="6260"/>
                  </a:lnTo>
                  <a:lnTo>
                    <a:pt x="6966" y="6260"/>
                  </a:lnTo>
                  <a:lnTo>
                    <a:pt x="7039" y="6260"/>
                  </a:lnTo>
                  <a:lnTo>
                    <a:pt x="7112" y="6285"/>
                  </a:lnTo>
                  <a:lnTo>
                    <a:pt x="7258" y="6236"/>
                  </a:lnTo>
                  <a:lnTo>
                    <a:pt x="7404" y="6163"/>
                  </a:lnTo>
                  <a:lnTo>
                    <a:pt x="7453" y="6114"/>
                  </a:lnTo>
                  <a:lnTo>
                    <a:pt x="7502" y="6041"/>
                  </a:lnTo>
                  <a:lnTo>
                    <a:pt x="7745" y="5530"/>
                  </a:lnTo>
                  <a:lnTo>
                    <a:pt x="7745" y="5530"/>
                  </a:lnTo>
                  <a:lnTo>
                    <a:pt x="7770" y="5481"/>
                  </a:lnTo>
                  <a:lnTo>
                    <a:pt x="7794" y="5383"/>
                  </a:lnTo>
                  <a:lnTo>
                    <a:pt x="7770" y="5237"/>
                  </a:lnTo>
                  <a:lnTo>
                    <a:pt x="7697" y="5115"/>
                  </a:lnTo>
                  <a:lnTo>
                    <a:pt x="7648" y="5042"/>
                  </a:lnTo>
                  <a:lnTo>
                    <a:pt x="7599" y="4994"/>
                  </a:lnTo>
                  <a:lnTo>
                    <a:pt x="6625" y="4360"/>
                  </a:lnTo>
                  <a:lnTo>
                    <a:pt x="6625" y="4360"/>
                  </a:lnTo>
                  <a:lnTo>
                    <a:pt x="6649" y="4166"/>
                  </a:lnTo>
                  <a:lnTo>
                    <a:pt x="6649" y="3946"/>
                  </a:lnTo>
                  <a:lnTo>
                    <a:pt x="7697" y="3459"/>
                  </a:lnTo>
                  <a:lnTo>
                    <a:pt x="7697" y="3459"/>
                  </a:lnTo>
                  <a:lnTo>
                    <a:pt x="7770" y="3435"/>
                  </a:lnTo>
                  <a:lnTo>
                    <a:pt x="7843" y="3386"/>
                  </a:lnTo>
                  <a:lnTo>
                    <a:pt x="7916" y="3240"/>
                  </a:lnTo>
                  <a:lnTo>
                    <a:pt x="7940" y="3094"/>
                  </a:lnTo>
                  <a:lnTo>
                    <a:pt x="7940" y="3021"/>
                  </a:lnTo>
                  <a:lnTo>
                    <a:pt x="7940" y="2948"/>
                  </a:lnTo>
                  <a:lnTo>
                    <a:pt x="7745" y="2412"/>
                  </a:lnTo>
                  <a:lnTo>
                    <a:pt x="7745" y="2412"/>
                  </a:lnTo>
                  <a:lnTo>
                    <a:pt x="7721" y="2339"/>
                  </a:lnTo>
                  <a:lnTo>
                    <a:pt x="7672" y="2290"/>
                  </a:lnTo>
                  <a:lnTo>
                    <a:pt x="7551" y="2193"/>
                  </a:lnTo>
                  <a:lnTo>
                    <a:pt x="7429" y="2144"/>
                  </a:lnTo>
                  <a:lnTo>
                    <a:pt x="7356" y="2144"/>
                  </a:lnTo>
                  <a:lnTo>
                    <a:pt x="7258" y="2144"/>
                  </a:lnTo>
                  <a:lnTo>
                    <a:pt x="7258" y="2144"/>
                  </a:lnTo>
                  <a:close/>
                  <a:moveTo>
                    <a:pt x="5480" y="4726"/>
                  </a:moveTo>
                  <a:lnTo>
                    <a:pt x="5480" y="4726"/>
                  </a:lnTo>
                  <a:lnTo>
                    <a:pt x="5383" y="4872"/>
                  </a:lnTo>
                  <a:lnTo>
                    <a:pt x="5286" y="4994"/>
                  </a:lnTo>
                  <a:lnTo>
                    <a:pt x="5188" y="5140"/>
                  </a:lnTo>
                  <a:lnTo>
                    <a:pt x="5066" y="5237"/>
                  </a:lnTo>
                  <a:lnTo>
                    <a:pt x="4945" y="5335"/>
                  </a:lnTo>
                  <a:lnTo>
                    <a:pt x="4798" y="5432"/>
                  </a:lnTo>
                  <a:lnTo>
                    <a:pt x="4652" y="5505"/>
                  </a:lnTo>
                  <a:lnTo>
                    <a:pt x="4506" y="5554"/>
                  </a:lnTo>
                  <a:lnTo>
                    <a:pt x="4360" y="5603"/>
                  </a:lnTo>
                  <a:lnTo>
                    <a:pt x="4190" y="5627"/>
                  </a:lnTo>
                  <a:lnTo>
                    <a:pt x="4043" y="5651"/>
                  </a:lnTo>
                  <a:lnTo>
                    <a:pt x="3873" y="5627"/>
                  </a:lnTo>
                  <a:lnTo>
                    <a:pt x="3702" y="5627"/>
                  </a:lnTo>
                  <a:lnTo>
                    <a:pt x="3556" y="5578"/>
                  </a:lnTo>
                  <a:lnTo>
                    <a:pt x="3386" y="5530"/>
                  </a:lnTo>
                  <a:lnTo>
                    <a:pt x="3240" y="5456"/>
                  </a:lnTo>
                  <a:lnTo>
                    <a:pt x="3240" y="5456"/>
                  </a:lnTo>
                  <a:lnTo>
                    <a:pt x="3094" y="5383"/>
                  </a:lnTo>
                  <a:lnTo>
                    <a:pt x="2947" y="5286"/>
                  </a:lnTo>
                  <a:lnTo>
                    <a:pt x="2826" y="5164"/>
                  </a:lnTo>
                  <a:lnTo>
                    <a:pt x="2704" y="5067"/>
                  </a:lnTo>
                  <a:lnTo>
                    <a:pt x="2606" y="4921"/>
                  </a:lnTo>
                  <a:lnTo>
                    <a:pt x="2533" y="4799"/>
                  </a:lnTo>
                  <a:lnTo>
                    <a:pt x="2460" y="4653"/>
                  </a:lnTo>
                  <a:lnTo>
                    <a:pt x="2387" y="4507"/>
                  </a:lnTo>
                  <a:lnTo>
                    <a:pt x="2363" y="4336"/>
                  </a:lnTo>
                  <a:lnTo>
                    <a:pt x="2314" y="4190"/>
                  </a:lnTo>
                  <a:lnTo>
                    <a:pt x="2314" y="4020"/>
                  </a:lnTo>
                  <a:lnTo>
                    <a:pt x="2314" y="3873"/>
                  </a:lnTo>
                  <a:lnTo>
                    <a:pt x="2339" y="3703"/>
                  </a:lnTo>
                  <a:lnTo>
                    <a:pt x="2363" y="3532"/>
                  </a:lnTo>
                  <a:lnTo>
                    <a:pt x="2412" y="3386"/>
                  </a:lnTo>
                  <a:lnTo>
                    <a:pt x="2485" y="3216"/>
                  </a:lnTo>
                  <a:lnTo>
                    <a:pt x="2485" y="3216"/>
                  </a:lnTo>
                  <a:lnTo>
                    <a:pt x="2582" y="3070"/>
                  </a:lnTo>
                  <a:lnTo>
                    <a:pt x="2680" y="2948"/>
                  </a:lnTo>
                  <a:lnTo>
                    <a:pt x="2777" y="2802"/>
                  </a:lnTo>
                  <a:lnTo>
                    <a:pt x="2899" y="2704"/>
                  </a:lnTo>
                  <a:lnTo>
                    <a:pt x="3020" y="2607"/>
                  </a:lnTo>
                  <a:lnTo>
                    <a:pt x="3167" y="2509"/>
                  </a:lnTo>
                  <a:lnTo>
                    <a:pt x="3313" y="2436"/>
                  </a:lnTo>
                  <a:lnTo>
                    <a:pt x="3459" y="2388"/>
                  </a:lnTo>
                  <a:lnTo>
                    <a:pt x="3605" y="2339"/>
                  </a:lnTo>
                  <a:lnTo>
                    <a:pt x="3775" y="2315"/>
                  </a:lnTo>
                  <a:lnTo>
                    <a:pt x="3922" y="2290"/>
                  </a:lnTo>
                  <a:lnTo>
                    <a:pt x="4092" y="2315"/>
                  </a:lnTo>
                  <a:lnTo>
                    <a:pt x="4263" y="2315"/>
                  </a:lnTo>
                  <a:lnTo>
                    <a:pt x="4409" y="2363"/>
                  </a:lnTo>
                  <a:lnTo>
                    <a:pt x="4579" y="2412"/>
                  </a:lnTo>
                  <a:lnTo>
                    <a:pt x="4725" y="2485"/>
                  </a:lnTo>
                  <a:lnTo>
                    <a:pt x="4725" y="2485"/>
                  </a:lnTo>
                  <a:lnTo>
                    <a:pt x="4871" y="2558"/>
                  </a:lnTo>
                  <a:lnTo>
                    <a:pt x="5018" y="2656"/>
                  </a:lnTo>
                  <a:lnTo>
                    <a:pt x="5139" y="2777"/>
                  </a:lnTo>
                  <a:lnTo>
                    <a:pt x="5261" y="2875"/>
                  </a:lnTo>
                  <a:lnTo>
                    <a:pt x="5359" y="3021"/>
                  </a:lnTo>
                  <a:lnTo>
                    <a:pt x="5432" y="3143"/>
                  </a:lnTo>
                  <a:lnTo>
                    <a:pt x="5505" y="3289"/>
                  </a:lnTo>
                  <a:lnTo>
                    <a:pt x="5578" y="3435"/>
                  </a:lnTo>
                  <a:lnTo>
                    <a:pt x="5602" y="3605"/>
                  </a:lnTo>
                  <a:lnTo>
                    <a:pt x="5626" y="3752"/>
                  </a:lnTo>
                  <a:lnTo>
                    <a:pt x="5651" y="3922"/>
                  </a:lnTo>
                  <a:lnTo>
                    <a:pt x="5651" y="4068"/>
                  </a:lnTo>
                  <a:lnTo>
                    <a:pt x="5626" y="4239"/>
                  </a:lnTo>
                  <a:lnTo>
                    <a:pt x="5602" y="4409"/>
                  </a:lnTo>
                  <a:lnTo>
                    <a:pt x="5553" y="4555"/>
                  </a:lnTo>
                  <a:lnTo>
                    <a:pt x="5480" y="4726"/>
                  </a:lnTo>
                  <a:lnTo>
                    <a:pt x="5480" y="4726"/>
                  </a:lnTo>
                  <a:close/>
                </a:path>
              </a:pathLst>
            </a:custGeom>
            <a:noFill/>
            <a:ln cap="rnd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 1" showMasterSp="0" type="blank">
  <p:cSld name="BLANK"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1"/>
          <p:cNvSpPr txBox="1"/>
          <p:nvPr>
            <p:ph idx="10" type="dt"/>
          </p:nvPr>
        </p:nvSpPr>
        <p:spPr>
          <a:xfrm>
            <a:off x="768097" y="6470704"/>
            <a:ext cx="16155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9" name="Google Shape;189;p31"/>
          <p:cNvSpPr txBox="1"/>
          <p:nvPr>
            <p:ph idx="11" type="ftr"/>
          </p:nvPr>
        </p:nvSpPr>
        <p:spPr>
          <a:xfrm>
            <a:off x="3632199" y="6470704"/>
            <a:ext cx="44262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0" name="Google Shape;190;p31"/>
          <p:cNvSpPr txBox="1"/>
          <p:nvPr>
            <p:ph idx="12" type="sldNum"/>
          </p:nvPr>
        </p:nvSpPr>
        <p:spPr>
          <a:xfrm>
            <a:off x="8128000" y="6470704"/>
            <a:ext cx="7305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 1 1">
  <p:cSld name="Blank_2"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2"/>
          <p:cNvSpPr txBox="1"/>
          <p:nvPr>
            <p:ph idx="11" type="ftr"/>
          </p:nvPr>
        </p:nvSpPr>
        <p:spPr>
          <a:xfrm>
            <a:off x="3108960" y="6377940"/>
            <a:ext cx="29262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3" name="Google Shape;193;p32"/>
          <p:cNvSpPr txBox="1"/>
          <p:nvPr>
            <p:ph idx="10" type="dt"/>
          </p:nvPr>
        </p:nvSpPr>
        <p:spPr>
          <a:xfrm>
            <a:off x="457200" y="6377940"/>
            <a:ext cx="2103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4" name="Google Shape;194;p32"/>
          <p:cNvSpPr txBox="1"/>
          <p:nvPr>
            <p:ph idx="12" type="sldNum"/>
          </p:nvPr>
        </p:nvSpPr>
        <p:spPr>
          <a:xfrm>
            <a:off x="6583680" y="6377940"/>
            <a:ext cx="21030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" name="Google Shape;33;p5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rgbClr val="000000"/>
                </a:solidFill>
              </a:defRPr>
            </a:lvl1pPr>
            <a:lvl2pPr lvl="1">
              <a:buNone/>
              <a:defRPr>
                <a:solidFill>
                  <a:srgbClr val="000000"/>
                </a:solidFill>
              </a:defRPr>
            </a:lvl2pPr>
            <a:lvl3pPr lvl="2">
              <a:buNone/>
              <a:defRPr>
                <a:solidFill>
                  <a:srgbClr val="000000"/>
                </a:solidFill>
              </a:defRPr>
            </a:lvl3pPr>
            <a:lvl4pPr lvl="3">
              <a:buNone/>
              <a:defRPr>
                <a:solidFill>
                  <a:srgbClr val="000000"/>
                </a:solidFill>
              </a:defRPr>
            </a:lvl4pPr>
            <a:lvl5pPr lvl="4">
              <a:buNone/>
              <a:defRPr>
                <a:solidFill>
                  <a:srgbClr val="000000"/>
                </a:solidFill>
              </a:defRPr>
            </a:lvl5pPr>
            <a:lvl6pPr lvl="5">
              <a:buNone/>
              <a:defRPr>
                <a:solidFill>
                  <a:srgbClr val="000000"/>
                </a:solidFill>
              </a:defRPr>
            </a:lvl6pPr>
            <a:lvl7pPr lvl="6">
              <a:buNone/>
              <a:defRPr>
                <a:solidFill>
                  <a:srgbClr val="000000"/>
                </a:solidFill>
              </a:defRPr>
            </a:lvl7pPr>
            <a:lvl8pPr lvl="7">
              <a:buNone/>
              <a:defRPr>
                <a:solidFill>
                  <a:srgbClr val="000000"/>
                </a:solidFill>
              </a:defRPr>
            </a:lvl8pPr>
            <a:lvl9pPr lvl="8">
              <a:buNone/>
              <a:defRPr>
                <a:solidFill>
                  <a:srgbClr val="000000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and Content">
  <p:cSld name="4_Title and Conten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580847" y="6325369"/>
            <a:ext cx="472800" cy="3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6" name="Google Shape;36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3" cy="6858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/>
          <p:nvPr/>
        </p:nvSpPr>
        <p:spPr>
          <a:xfrm>
            <a:off x="397041" y="336884"/>
            <a:ext cx="45600" cy="709800"/>
          </a:xfrm>
          <a:prstGeom prst="rect">
            <a:avLst/>
          </a:prstGeom>
          <a:solidFill>
            <a:srgbClr val="D0DF00"/>
          </a:solidFill>
          <a:ln cap="flat" cmpd="sng" w="25400">
            <a:solidFill>
              <a:srgbClr val="D0D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7"/>
          <p:cNvSpPr txBox="1"/>
          <p:nvPr>
            <p:ph type="title"/>
          </p:nvPr>
        </p:nvSpPr>
        <p:spPr>
          <a:xfrm>
            <a:off x="442760" y="336884"/>
            <a:ext cx="83211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71447"/>
              </a:buClr>
              <a:buSzPts val="3200"/>
              <a:buFont typeface="Calibri"/>
              <a:buNone/>
              <a:defRPr b="1" i="0" sz="3600" u="none" cap="none" strike="noStrike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40" name="Google Shape;40;p7"/>
          <p:cNvPicPr preferRelativeResize="0"/>
          <p:nvPr/>
        </p:nvPicPr>
        <p:blipFill rotWithShape="1">
          <a:blip r:embed="rId2">
            <a:alphaModFix/>
          </a:blip>
          <a:srcRect b="0" l="0" r="0" t="90171"/>
          <a:stretch/>
        </p:blipFill>
        <p:spPr>
          <a:xfrm>
            <a:off x="0" y="6183899"/>
            <a:ext cx="9144003" cy="67410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7"/>
          <p:cNvSpPr txBox="1"/>
          <p:nvPr>
            <p:ph idx="12" type="sldNum"/>
          </p:nvPr>
        </p:nvSpPr>
        <p:spPr>
          <a:xfrm>
            <a:off x="8580847" y="6325369"/>
            <a:ext cx="472800" cy="3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2" name="Google Shape;42;p7"/>
          <p:cNvSpPr txBox="1"/>
          <p:nvPr/>
        </p:nvSpPr>
        <p:spPr>
          <a:xfrm>
            <a:off x="25" y="6183875"/>
            <a:ext cx="9144000" cy="67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CHARLOTTE-MECKLENBURG SCHOOLS</a:t>
            </a:r>
            <a:endParaRPr b="0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 Photo with Slide Title">
  <p:cSld name="Full Photo with Slide Title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8"/>
          <p:cNvPicPr preferRelativeResize="0"/>
          <p:nvPr/>
        </p:nvPicPr>
        <p:blipFill rotWithShape="1">
          <a:blip r:embed="rId2">
            <a:alphaModFix/>
          </a:blip>
          <a:srcRect b="0" l="0" r="0" t="90171"/>
          <a:stretch/>
        </p:blipFill>
        <p:spPr>
          <a:xfrm>
            <a:off x="0" y="6183899"/>
            <a:ext cx="9144003" cy="67410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8"/>
          <p:cNvSpPr txBox="1"/>
          <p:nvPr>
            <p:ph idx="12" type="sldNum"/>
          </p:nvPr>
        </p:nvSpPr>
        <p:spPr>
          <a:xfrm>
            <a:off x="8580847" y="6325369"/>
            <a:ext cx="472800" cy="3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6" name="Google Shape;46;p8"/>
          <p:cNvSpPr/>
          <p:nvPr/>
        </p:nvSpPr>
        <p:spPr>
          <a:xfrm>
            <a:off x="397041" y="336884"/>
            <a:ext cx="45600" cy="709800"/>
          </a:xfrm>
          <a:prstGeom prst="rect">
            <a:avLst/>
          </a:prstGeom>
          <a:solidFill>
            <a:srgbClr val="D0DF00"/>
          </a:solidFill>
          <a:ln cap="flat" cmpd="sng" w="25400">
            <a:solidFill>
              <a:srgbClr val="D0D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8"/>
          <p:cNvSpPr txBox="1"/>
          <p:nvPr>
            <p:ph type="title"/>
          </p:nvPr>
        </p:nvSpPr>
        <p:spPr>
          <a:xfrm>
            <a:off x="442760" y="336884"/>
            <a:ext cx="83211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71447"/>
              </a:buClr>
              <a:buSzPts val="3200"/>
              <a:buFont typeface="Calibri"/>
              <a:buNone/>
              <a:defRPr b="1" i="0" sz="3600" u="none" cap="none" strike="noStrike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8" name="Google Shape;48;p8"/>
          <p:cNvSpPr txBox="1"/>
          <p:nvPr/>
        </p:nvSpPr>
        <p:spPr>
          <a:xfrm>
            <a:off x="25" y="6183875"/>
            <a:ext cx="9144000" cy="67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CHARLOTTE-MECKLENBURG SCHOOLS</a:t>
            </a:r>
            <a:endParaRPr b="0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 showMasterSp="0" type="obj">
  <p:cSld name="OBJECT">
    <p:bg>
      <p:bgPr>
        <a:solidFill>
          <a:schemeClr val="lt1"/>
        </a:solid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/>
          <p:nvPr/>
        </p:nvSpPr>
        <p:spPr>
          <a:xfrm>
            <a:off x="0" y="0"/>
            <a:ext cx="9144000" cy="6853714"/>
          </a:xfrm>
          <a:custGeom>
            <a:rect b="b" l="l" r="r" t="t"/>
            <a:pathLst>
              <a:path extrusionOk="0" h="5143500" w="91440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AFD7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51" name="Google Shape;51;p9"/>
          <p:cNvSpPr/>
          <p:nvPr/>
        </p:nvSpPr>
        <p:spPr>
          <a:xfrm>
            <a:off x="0" y="0"/>
            <a:ext cx="9144000" cy="6853714"/>
          </a:xfrm>
          <a:custGeom>
            <a:rect b="b" l="l" r="r" t="t"/>
            <a:pathLst>
              <a:path extrusionOk="0" h="5143500" w="9144000"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noFill/>
          <a:ln cap="flat" cmpd="sng" w="12175">
            <a:solidFill>
              <a:srgbClr val="007F9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52" name="Google Shape;52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72399" y="5959856"/>
            <a:ext cx="1021079" cy="402335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9"/>
          <p:cNvSpPr txBox="1"/>
          <p:nvPr>
            <p:ph type="title"/>
          </p:nvPr>
        </p:nvSpPr>
        <p:spPr>
          <a:xfrm>
            <a:off x="405358" y="1781539"/>
            <a:ext cx="8333400" cy="33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5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9"/>
          <p:cNvSpPr txBox="1"/>
          <p:nvPr>
            <p:ph idx="11" type="ftr"/>
          </p:nvPr>
        </p:nvSpPr>
        <p:spPr>
          <a:xfrm>
            <a:off x="3108960" y="6377940"/>
            <a:ext cx="29262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9"/>
          <p:cNvSpPr txBox="1"/>
          <p:nvPr>
            <p:ph idx="10" type="dt"/>
          </p:nvPr>
        </p:nvSpPr>
        <p:spPr>
          <a:xfrm>
            <a:off x="457200" y="6377940"/>
            <a:ext cx="2103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2" type="sldNum"/>
          </p:nvPr>
        </p:nvSpPr>
        <p:spPr>
          <a:xfrm>
            <a:off x="8822362" y="6588819"/>
            <a:ext cx="2292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38100" rtl="0">
              <a:lnSpc>
                <a:spcPct val="100000"/>
              </a:lnSpc>
              <a:spcBef>
                <a:spcPts val="0"/>
              </a:spcBef>
              <a:buNone/>
              <a:defRPr b="0" i="0" sz="1000">
                <a:solidFill>
                  <a:srgbClr val="5458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38100" rtl="0">
              <a:lnSpc>
                <a:spcPct val="100000"/>
              </a:lnSpc>
              <a:spcBef>
                <a:spcPts val="0"/>
              </a:spcBef>
              <a:buNone/>
              <a:defRPr b="0" i="0" sz="1000">
                <a:solidFill>
                  <a:srgbClr val="5458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38100" rtl="0">
              <a:lnSpc>
                <a:spcPct val="100000"/>
              </a:lnSpc>
              <a:spcBef>
                <a:spcPts val="0"/>
              </a:spcBef>
              <a:buNone/>
              <a:defRPr b="0" i="0" sz="1000">
                <a:solidFill>
                  <a:srgbClr val="5458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38100" rtl="0">
              <a:lnSpc>
                <a:spcPct val="100000"/>
              </a:lnSpc>
              <a:spcBef>
                <a:spcPts val="0"/>
              </a:spcBef>
              <a:buNone/>
              <a:defRPr b="0" i="0" sz="1000">
                <a:solidFill>
                  <a:srgbClr val="5458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38100" rtl="0">
              <a:lnSpc>
                <a:spcPct val="100000"/>
              </a:lnSpc>
              <a:spcBef>
                <a:spcPts val="0"/>
              </a:spcBef>
              <a:buNone/>
              <a:defRPr b="0" i="0" sz="1000">
                <a:solidFill>
                  <a:srgbClr val="5458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38100" rtl="0">
              <a:lnSpc>
                <a:spcPct val="100000"/>
              </a:lnSpc>
              <a:spcBef>
                <a:spcPts val="0"/>
              </a:spcBef>
              <a:buNone/>
              <a:defRPr b="0" i="0" sz="1000">
                <a:solidFill>
                  <a:srgbClr val="5458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8100" rtl="0">
              <a:lnSpc>
                <a:spcPct val="100000"/>
              </a:lnSpc>
              <a:spcBef>
                <a:spcPts val="0"/>
              </a:spcBef>
              <a:buNone/>
              <a:defRPr b="0" i="0" sz="1000">
                <a:solidFill>
                  <a:srgbClr val="5458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8100" rtl="0">
              <a:lnSpc>
                <a:spcPct val="100000"/>
              </a:lnSpc>
              <a:spcBef>
                <a:spcPts val="0"/>
              </a:spcBef>
              <a:buNone/>
              <a:defRPr b="0" i="0" sz="1000">
                <a:solidFill>
                  <a:srgbClr val="5458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8100" rtl="0">
              <a:lnSpc>
                <a:spcPct val="100000"/>
              </a:lnSpc>
              <a:spcBef>
                <a:spcPts val="0"/>
              </a:spcBef>
              <a:buNone/>
              <a:defRPr b="0" i="0" sz="1000">
                <a:solidFill>
                  <a:srgbClr val="5458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3810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Title and Content_1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/>
          <p:nvPr>
            <p:ph type="title"/>
          </p:nvPr>
        </p:nvSpPr>
        <p:spPr>
          <a:xfrm>
            <a:off x="405358" y="1781539"/>
            <a:ext cx="8333400" cy="33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5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0"/>
          <p:cNvSpPr txBox="1"/>
          <p:nvPr>
            <p:ph idx="1" type="body"/>
          </p:nvPr>
        </p:nvSpPr>
        <p:spPr>
          <a:xfrm>
            <a:off x="405129" y="1210733"/>
            <a:ext cx="8355900" cy="351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0"/>
          <p:cNvSpPr txBox="1"/>
          <p:nvPr>
            <p:ph idx="11" type="ftr"/>
          </p:nvPr>
        </p:nvSpPr>
        <p:spPr>
          <a:xfrm>
            <a:off x="3108960" y="6377940"/>
            <a:ext cx="29262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10"/>
          <p:cNvSpPr txBox="1"/>
          <p:nvPr>
            <p:ph idx="10" type="dt"/>
          </p:nvPr>
        </p:nvSpPr>
        <p:spPr>
          <a:xfrm>
            <a:off x="457200" y="6377940"/>
            <a:ext cx="2103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10"/>
          <p:cNvSpPr txBox="1"/>
          <p:nvPr>
            <p:ph idx="12" type="sldNum"/>
          </p:nvPr>
        </p:nvSpPr>
        <p:spPr>
          <a:xfrm>
            <a:off x="8822362" y="6588819"/>
            <a:ext cx="2292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38100" rtl="0">
              <a:lnSpc>
                <a:spcPct val="100000"/>
              </a:lnSpc>
              <a:spcBef>
                <a:spcPts val="0"/>
              </a:spcBef>
              <a:buNone/>
              <a:defRPr b="0" i="0" sz="1000">
                <a:solidFill>
                  <a:srgbClr val="5458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38100" rtl="0">
              <a:lnSpc>
                <a:spcPct val="100000"/>
              </a:lnSpc>
              <a:spcBef>
                <a:spcPts val="0"/>
              </a:spcBef>
              <a:buNone/>
              <a:defRPr b="0" i="0" sz="1000">
                <a:solidFill>
                  <a:srgbClr val="5458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38100" rtl="0">
              <a:lnSpc>
                <a:spcPct val="100000"/>
              </a:lnSpc>
              <a:spcBef>
                <a:spcPts val="0"/>
              </a:spcBef>
              <a:buNone/>
              <a:defRPr b="0" i="0" sz="1000">
                <a:solidFill>
                  <a:srgbClr val="5458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38100" rtl="0">
              <a:lnSpc>
                <a:spcPct val="100000"/>
              </a:lnSpc>
              <a:spcBef>
                <a:spcPts val="0"/>
              </a:spcBef>
              <a:buNone/>
              <a:defRPr b="0" i="0" sz="1000">
                <a:solidFill>
                  <a:srgbClr val="5458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38100" rtl="0">
              <a:lnSpc>
                <a:spcPct val="100000"/>
              </a:lnSpc>
              <a:spcBef>
                <a:spcPts val="0"/>
              </a:spcBef>
              <a:buNone/>
              <a:defRPr b="0" i="0" sz="1000">
                <a:solidFill>
                  <a:srgbClr val="5458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38100" rtl="0">
              <a:lnSpc>
                <a:spcPct val="100000"/>
              </a:lnSpc>
              <a:spcBef>
                <a:spcPts val="0"/>
              </a:spcBef>
              <a:buNone/>
              <a:defRPr b="0" i="0" sz="1000">
                <a:solidFill>
                  <a:srgbClr val="5458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8100" rtl="0">
              <a:lnSpc>
                <a:spcPct val="100000"/>
              </a:lnSpc>
              <a:spcBef>
                <a:spcPts val="0"/>
              </a:spcBef>
              <a:buNone/>
              <a:defRPr b="0" i="0" sz="1000">
                <a:solidFill>
                  <a:srgbClr val="5458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8100" rtl="0">
              <a:lnSpc>
                <a:spcPct val="100000"/>
              </a:lnSpc>
              <a:spcBef>
                <a:spcPts val="0"/>
              </a:spcBef>
              <a:buNone/>
              <a:defRPr b="0" i="0" sz="1000">
                <a:solidFill>
                  <a:srgbClr val="5458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8100" rtl="0">
              <a:lnSpc>
                <a:spcPct val="100000"/>
              </a:lnSpc>
              <a:spcBef>
                <a:spcPts val="0"/>
              </a:spcBef>
              <a:buNone/>
              <a:defRPr b="0" i="0" sz="1000">
                <a:solidFill>
                  <a:srgbClr val="5458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3810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32" Type="http://schemas.openxmlformats.org/officeDocument/2006/relationships/theme" Target="../theme/theme2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1"/>
          <p:cNvGrpSpPr/>
          <p:nvPr/>
        </p:nvGrpSpPr>
        <p:grpSpPr>
          <a:xfrm>
            <a:off x="1780129" y="-426963"/>
            <a:ext cx="5774464" cy="319168"/>
            <a:chOff x="2530406" y="-395702"/>
            <a:chExt cx="5774464" cy="319168"/>
          </a:xfrm>
        </p:grpSpPr>
        <p:grpSp>
          <p:nvGrpSpPr>
            <p:cNvPr id="11" name="Google Shape;11;p1"/>
            <p:cNvGrpSpPr/>
            <p:nvPr/>
          </p:nvGrpSpPr>
          <p:grpSpPr>
            <a:xfrm>
              <a:off x="2530406" y="-395702"/>
              <a:ext cx="4958336" cy="319168"/>
              <a:chOff x="3023218" y="-522424"/>
              <a:chExt cx="6014478" cy="260354"/>
            </a:xfrm>
          </p:grpSpPr>
          <p:sp>
            <p:nvSpPr>
              <p:cNvPr id="12" name="Google Shape;12;p1"/>
              <p:cNvSpPr/>
              <p:nvPr/>
            </p:nvSpPr>
            <p:spPr>
              <a:xfrm flipH="1">
                <a:off x="3023218" y="-522424"/>
                <a:ext cx="998100" cy="242400"/>
              </a:xfrm>
              <a:prstGeom prst="rect">
                <a:avLst/>
              </a:prstGeom>
              <a:solidFill>
                <a:srgbClr val="00AFD7"/>
              </a:solidFill>
              <a:ln>
                <a:noFill/>
              </a:ln>
            </p:spPr>
            <p:txBody>
              <a:bodyPr anchorCtr="0" anchor="ctr" bIns="51625" lIns="103275" spcFirstLastPara="1" rIns="103275" wrap="square" tIns="516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18"/>
                  <a:buFont typeface="Arial"/>
                  <a:buNone/>
                </a:pPr>
                <a:r>
                  <a:rPr b="0" i="0" lang="en-US" sz="818" u="none" cap="none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0, 175, 215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13;p1"/>
              <p:cNvSpPr/>
              <p:nvPr/>
            </p:nvSpPr>
            <p:spPr>
              <a:xfrm flipH="1">
                <a:off x="4291585" y="-516715"/>
                <a:ext cx="998100" cy="242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51625" lIns="103275" spcFirstLastPara="1" rIns="103275" wrap="square" tIns="516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18"/>
                  <a:buFont typeface="Arial"/>
                  <a:buNone/>
                </a:pPr>
                <a:r>
                  <a:rPr b="0" i="0" lang="en-US" sz="818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208, 223,0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14;p1"/>
              <p:cNvSpPr/>
              <p:nvPr/>
            </p:nvSpPr>
            <p:spPr>
              <a:xfrm flipH="1">
                <a:off x="6828316" y="-504470"/>
                <a:ext cx="998100" cy="242400"/>
              </a:xfrm>
              <a:prstGeom prst="rect">
                <a:avLst/>
              </a:prstGeom>
              <a:solidFill>
                <a:srgbClr val="54585A"/>
              </a:solidFill>
              <a:ln>
                <a:noFill/>
              </a:ln>
            </p:spPr>
            <p:txBody>
              <a:bodyPr anchorCtr="0" anchor="ctr" bIns="51625" lIns="103275" spcFirstLastPara="1" rIns="103275" wrap="square" tIns="516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750"/>
                  <a:buFont typeface="Arial"/>
                  <a:buNone/>
                </a:pPr>
                <a:r>
                  <a:rPr b="0" i="0" lang="en-US" sz="750" u="none" cap="none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84,88,90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15;p1"/>
              <p:cNvSpPr/>
              <p:nvPr/>
            </p:nvSpPr>
            <p:spPr>
              <a:xfrm flipH="1">
                <a:off x="5559950" y="-504470"/>
                <a:ext cx="998100" cy="242400"/>
              </a:xfrm>
              <a:prstGeom prst="rect">
                <a:avLst/>
              </a:prstGeom>
              <a:solidFill>
                <a:srgbClr val="003C71"/>
              </a:solidFill>
              <a:ln>
                <a:noFill/>
              </a:ln>
            </p:spPr>
            <p:txBody>
              <a:bodyPr anchorCtr="0" anchor="ctr" bIns="51625" lIns="103275" spcFirstLastPara="1" rIns="103275" wrap="square" tIns="516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750"/>
                  <a:buFont typeface="Arial"/>
                  <a:buNone/>
                </a:pPr>
                <a:r>
                  <a:rPr b="0" i="0" lang="en-US" sz="750" u="none" cap="none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0, 60, 113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6;p1"/>
              <p:cNvSpPr/>
              <p:nvPr/>
            </p:nvSpPr>
            <p:spPr>
              <a:xfrm flipH="1">
                <a:off x="8039596" y="-511220"/>
                <a:ext cx="998100" cy="242400"/>
              </a:xfrm>
              <a:prstGeom prst="rect">
                <a:avLst/>
              </a:prstGeom>
              <a:solidFill>
                <a:srgbClr val="A2AAAD"/>
              </a:solidFill>
              <a:ln>
                <a:noFill/>
              </a:ln>
            </p:spPr>
            <p:txBody>
              <a:bodyPr anchorCtr="0" anchor="ctr" bIns="51625" lIns="103275" spcFirstLastPara="1" rIns="103275" wrap="square" tIns="516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750"/>
                  <a:buFont typeface="Arial"/>
                  <a:buNone/>
                </a:pPr>
                <a:r>
                  <a:rPr b="0" i="0" lang="en-US" sz="750" u="none" cap="none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162, 170, 173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7" name="Google Shape;17;p1"/>
            <p:cNvSpPr/>
            <p:nvPr/>
          </p:nvSpPr>
          <p:spPr>
            <a:xfrm flipH="1">
              <a:off x="7664670" y="-395451"/>
              <a:ext cx="640200" cy="3105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51625" lIns="103275" spcFirstLastPara="1" rIns="103275" wrap="square" tIns="516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50"/>
                <a:buFont typeface="Arial"/>
                <a:buNone/>
              </a:pPr>
              <a:r>
                <a:rPr b="0" i="0" lang="en-US" sz="75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FONT: AVENIR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" name="Google Shape;18;p1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solidFill>
                  <a:schemeClr val="tx1"/>
                </a:solidFill>
              </a:defRPr>
            </a:lvl1pPr>
            <a:lvl2pPr lvl="1" algn="r">
              <a:buNone/>
              <a:defRPr sz="1300">
                <a:solidFill>
                  <a:schemeClr val="tx1"/>
                </a:solidFill>
              </a:defRPr>
            </a:lvl2pPr>
            <a:lvl3pPr lvl="2" algn="r">
              <a:buNone/>
              <a:defRPr sz="1300">
                <a:solidFill>
                  <a:schemeClr val="tx1"/>
                </a:solidFill>
              </a:defRPr>
            </a:lvl3pPr>
            <a:lvl4pPr lvl="3" algn="r">
              <a:buNone/>
              <a:defRPr sz="1300">
                <a:solidFill>
                  <a:schemeClr val="tx1"/>
                </a:solidFill>
              </a:defRPr>
            </a:lvl4pPr>
            <a:lvl5pPr lvl="4" algn="r">
              <a:buNone/>
              <a:defRPr sz="1300">
                <a:solidFill>
                  <a:schemeClr val="tx1"/>
                </a:solidFill>
              </a:defRPr>
            </a:lvl5pPr>
            <a:lvl6pPr lvl="5" algn="r">
              <a:buNone/>
              <a:defRPr sz="1300">
                <a:solidFill>
                  <a:schemeClr val="tx1"/>
                </a:solidFill>
              </a:defRPr>
            </a:lvl6pPr>
            <a:lvl7pPr lvl="6" algn="r">
              <a:buNone/>
              <a:defRPr sz="1300">
                <a:solidFill>
                  <a:schemeClr val="tx1"/>
                </a:solidFill>
              </a:defRPr>
            </a:lvl7pPr>
            <a:lvl8pPr lvl="7" algn="r">
              <a:buNone/>
              <a:defRPr sz="1300">
                <a:solidFill>
                  <a:schemeClr val="tx1"/>
                </a:solidFill>
              </a:defRPr>
            </a:lvl8pPr>
            <a:lvl9pPr lvl="8" algn="r">
              <a:buNone/>
              <a:defRPr sz="1300">
                <a:solidFill>
                  <a:schemeClr val="tx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://www.dpi.state.nc.us/curriculum/" TargetMode="External"/><Relationship Id="rId4" Type="http://schemas.openxmlformats.org/officeDocument/2006/relationships/image" Target="../media/image1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3"/>
          <p:cNvSpPr txBox="1"/>
          <p:nvPr>
            <p:ph type="title"/>
          </p:nvPr>
        </p:nvSpPr>
        <p:spPr>
          <a:xfrm>
            <a:off x="678275" y="210550"/>
            <a:ext cx="7982400" cy="640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1" name="Google Shape;201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425" y="0"/>
            <a:ext cx="9407048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33"/>
          <p:cNvSpPr txBox="1"/>
          <p:nvPr/>
        </p:nvSpPr>
        <p:spPr>
          <a:xfrm>
            <a:off x="2079400" y="3389000"/>
            <a:ext cx="5448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33"/>
          <p:cNvSpPr txBox="1"/>
          <p:nvPr/>
        </p:nvSpPr>
        <p:spPr>
          <a:xfrm>
            <a:off x="292500" y="3952050"/>
            <a:ext cx="8559000" cy="15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3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Oaklawn Language Academy</a:t>
            </a:r>
            <a:r>
              <a:rPr b="1" lang="en-US" sz="4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b="1" lang="en-US" sz="4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    </a:t>
            </a:r>
            <a:endParaRPr b="1" sz="4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just">
              <a:lnSpc>
                <a:spcPct val="113958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Times New Roman"/>
              <a:buNone/>
            </a:pPr>
            <a:r>
              <a:t/>
            </a:r>
            <a:endParaRPr b="1" sz="3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5" name="Google Shape;205;p33"/>
          <p:cNvSpPr txBox="1"/>
          <p:nvPr>
            <p:ph idx="12" type="sldNum"/>
          </p:nvPr>
        </p:nvSpPr>
        <p:spPr>
          <a:xfrm>
            <a:off x="8580847" y="6325369"/>
            <a:ext cx="472800" cy="39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6" name="Google Shape;206;p33"/>
          <p:cNvSpPr txBox="1"/>
          <p:nvPr/>
        </p:nvSpPr>
        <p:spPr>
          <a:xfrm>
            <a:off x="344475" y="306900"/>
            <a:ext cx="6162900" cy="15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33"/>
          <p:cNvSpPr txBox="1"/>
          <p:nvPr/>
        </p:nvSpPr>
        <p:spPr>
          <a:xfrm>
            <a:off x="494775" y="175375"/>
            <a:ext cx="8559000" cy="23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37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Welcome to the </a:t>
            </a:r>
            <a:br>
              <a:rPr lang="en-US" sz="37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lang="en-US" sz="37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Title I Annual Meeting for Parents &amp; Families</a:t>
            </a:r>
            <a:br>
              <a:rPr lang="en-US" sz="37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lang="en-US" sz="37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2023 - 2024</a:t>
            </a:r>
            <a:endParaRPr sz="37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just">
              <a:lnSpc>
                <a:spcPct val="11395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45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2"/>
          <p:cNvSpPr txBox="1"/>
          <p:nvPr>
            <p:ph type="title"/>
          </p:nvPr>
        </p:nvSpPr>
        <p:spPr>
          <a:xfrm>
            <a:off x="687150" y="210550"/>
            <a:ext cx="7973400" cy="549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A"/>
              </a:buClr>
              <a:buFont typeface="Arial"/>
              <a:buNone/>
            </a:pPr>
            <a:r>
              <a:rPr lang="en-US" sz="3000">
                <a:solidFill>
                  <a:schemeClr val="dk1"/>
                </a:solidFill>
              </a:rPr>
              <a:t>What is the CMS </a:t>
            </a:r>
            <a:br>
              <a:rPr lang="en-US" sz="3000">
                <a:solidFill>
                  <a:schemeClr val="dk1"/>
                </a:solidFill>
              </a:rPr>
            </a:br>
            <a:r>
              <a:rPr lang="en-US" sz="3000">
                <a:solidFill>
                  <a:schemeClr val="dk1"/>
                </a:solidFill>
              </a:rPr>
              <a:t>Parent and Family Engagement Policy?</a:t>
            </a:r>
            <a:endParaRPr sz="3000">
              <a:solidFill>
                <a:schemeClr val="dk1"/>
              </a:solidFill>
            </a:endParaRPr>
          </a:p>
          <a:p>
            <a:pPr indent="-3302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venir"/>
              <a:buChar char="●"/>
            </a:pPr>
            <a:r>
              <a:rPr b="0" lang="en-US" sz="2000">
                <a:solidFill>
                  <a:schemeClr val="dk1"/>
                </a:solidFill>
              </a:rPr>
              <a:t>This policy addresses how the district or LEA will implement the parent and family engagement requirements of the </a:t>
            </a:r>
            <a:r>
              <a:rPr b="0" i="1" lang="en-US" sz="2000">
                <a:solidFill>
                  <a:schemeClr val="dk1"/>
                </a:solidFill>
              </a:rPr>
              <a:t>Every Student Succeeds Act (ESSA).  </a:t>
            </a:r>
            <a:r>
              <a:rPr b="0" lang="en-US" sz="2000">
                <a:solidFill>
                  <a:schemeClr val="dk1"/>
                </a:solidFill>
              </a:rPr>
              <a:t>It includes the following:</a:t>
            </a:r>
            <a:endParaRPr b="0" sz="1400">
              <a:solidFill>
                <a:schemeClr val="dk1"/>
              </a:solidFill>
            </a:endParaRPr>
          </a:p>
          <a:p>
            <a:pPr indent="0" lvl="0" marL="3429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</a:pPr>
            <a:r>
              <a:t/>
            </a:r>
            <a:endParaRPr b="0" i="1" sz="2000">
              <a:solidFill>
                <a:schemeClr val="dk1"/>
              </a:solidFill>
            </a:endParaRPr>
          </a:p>
          <a:p>
            <a:pPr indent="-273050" lvl="1" marL="74295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venir"/>
              <a:buChar char="○"/>
            </a:pPr>
            <a:r>
              <a:rPr lang="en-US" sz="2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The district’s expectations for parents</a:t>
            </a:r>
            <a:endParaRPr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273050" lvl="1" marL="7429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venir"/>
              <a:buChar char="○"/>
            </a:pPr>
            <a:r>
              <a:rPr lang="en-US" sz="2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How CMS will engage parents in decision-making</a:t>
            </a:r>
            <a:endParaRPr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273050" lvl="1" marL="7429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venir"/>
              <a:buChar char="○"/>
            </a:pPr>
            <a:r>
              <a:rPr lang="en-US" sz="2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How the district will work to build the schools’ and parents’ capacities in the implementation of effective parent and family engagement activities to improve student academic achievement</a:t>
            </a:r>
            <a:endParaRPr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74295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</a:pPr>
            <a:r>
              <a:t/>
            </a:r>
            <a:endParaRPr b="0" sz="2000">
              <a:solidFill>
                <a:schemeClr val="dk1"/>
              </a:solidFill>
            </a:endParaRPr>
          </a:p>
          <a:p>
            <a:pPr indent="-330200" lvl="0" marL="3429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venir"/>
              <a:buChar char="●"/>
            </a:pPr>
            <a:r>
              <a:rPr b="0" lang="en-US" sz="2000">
                <a:solidFill>
                  <a:schemeClr val="dk1"/>
                </a:solidFill>
              </a:rPr>
              <a:t>Parents and families in Title I schools have the right to be engaged in the review/evaluation of this annual policy</a:t>
            </a:r>
            <a:endParaRPr b="0" sz="14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A"/>
              </a:buClr>
              <a:buFont typeface="Arial"/>
              <a:buNone/>
            </a:pPr>
            <a:r>
              <a:t/>
            </a:r>
            <a:endParaRPr sz="3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77777"/>
              <a:buFont typeface="Montserrat"/>
              <a:buNone/>
            </a:pPr>
            <a:r>
              <a:t/>
            </a:r>
            <a:endParaRPr>
              <a:solidFill>
                <a:srgbClr val="00AFD7"/>
              </a:solidFill>
            </a:endParaRPr>
          </a:p>
        </p:txBody>
      </p:sp>
      <p:sp>
        <p:nvSpPr>
          <p:cNvPr id="271" name="Google Shape;271;p42"/>
          <p:cNvSpPr txBox="1"/>
          <p:nvPr>
            <p:ph idx="12" type="sldNum"/>
          </p:nvPr>
        </p:nvSpPr>
        <p:spPr>
          <a:xfrm>
            <a:off x="8580847" y="6325369"/>
            <a:ext cx="472800" cy="39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2" name="Google Shape;272;p42"/>
          <p:cNvSpPr txBox="1"/>
          <p:nvPr/>
        </p:nvSpPr>
        <p:spPr>
          <a:xfrm>
            <a:off x="175375" y="1158650"/>
            <a:ext cx="8878200" cy="70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2000">
              <a:solidFill>
                <a:srgbClr val="535758"/>
              </a:solidFill>
            </a:endParaRPr>
          </a:p>
          <a:p>
            <a:pPr indent="0" lvl="0" marL="0" rtl="0" algn="l"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3"/>
          <p:cNvSpPr txBox="1"/>
          <p:nvPr>
            <p:ph type="title"/>
          </p:nvPr>
        </p:nvSpPr>
        <p:spPr>
          <a:xfrm>
            <a:off x="462325" y="860675"/>
            <a:ext cx="8424600" cy="432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500">
                <a:solidFill>
                  <a:schemeClr val="dk1"/>
                </a:solidFill>
              </a:rPr>
              <a:t>What is the School Improvement Plan/NCStar Plan?</a:t>
            </a:r>
            <a:endParaRPr sz="25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0"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0" lang="en-US" sz="1700">
                <a:solidFill>
                  <a:schemeClr val="dk1"/>
                </a:solidFill>
              </a:rPr>
              <a:t>The School Improvement Plan (SIP) is created in an online platform called NCStar and includes:</a:t>
            </a:r>
            <a:endParaRPr b="0" sz="1700">
              <a:solidFill>
                <a:schemeClr val="dk1"/>
              </a:solidFill>
            </a:endParaRPr>
          </a:p>
          <a:p>
            <a:pPr indent="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sz="1700">
              <a:solidFill>
                <a:schemeClr val="dk1"/>
              </a:solidFill>
            </a:endParaRPr>
          </a:p>
          <a:p>
            <a:pPr indent="-266700" lvl="1" marL="74295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venir"/>
              <a:buChar char="○"/>
            </a:pPr>
            <a:r>
              <a:rPr lang="en-US" sz="1700">
                <a:solidFill>
                  <a:schemeClr val="dk1"/>
                </a:solidFill>
                <a:highlight>
                  <a:schemeClr val="lt1"/>
                </a:highlight>
                <a:latin typeface="Avenir"/>
                <a:ea typeface="Avenir"/>
                <a:cs typeface="Avenir"/>
                <a:sym typeface="Avenir"/>
              </a:rPr>
              <a:t>A Comprehensive Needs Assessment</a:t>
            </a:r>
            <a:endParaRPr sz="2100">
              <a:solidFill>
                <a:schemeClr val="dk1"/>
              </a:solidFill>
              <a:highlight>
                <a:schemeClr val="lt1"/>
              </a:highlight>
              <a:latin typeface="Avenir"/>
              <a:ea typeface="Avenir"/>
              <a:cs typeface="Avenir"/>
              <a:sym typeface="Avenir"/>
            </a:endParaRPr>
          </a:p>
          <a:p>
            <a:pPr indent="-266700" lvl="1" marL="7429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venir"/>
              <a:buChar char="○"/>
            </a:pPr>
            <a:r>
              <a:rPr lang="en-US" sz="17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Goals and Strategies to Address Academic Needs of Students</a:t>
            </a:r>
            <a:endParaRPr sz="21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266700" lvl="1" marL="7429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venir"/>
              <a:buChar char="○"/>
            </a:pPr>
            <a:r>
              <a:rPr lang="en-US" sz="17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Professional Development Needs</a:t>
            </a:r>
            <a:endParaRPr sz="21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266700" lvl="1" marL="7429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venir"/>
              <a:buChar char="○"/>
            </a:pPr>
            <a:r>
              <a:rPr lang="en-US" sz="17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Coordination of Resources and Comprehensive Budget</a:t>
            </a:r>
            <a:endParaRPr sz="21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266700" lvl="1" marL="7429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venir"/>
              <a:buChar char="○"/>
            </a:pPr>
            <a:r>
              <a:rPr lang="en-US" sz="17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The School’s Parent and Family Engagement Goals</a:t>
            </a:r>
            <a:endParaRPr sz="21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74295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sz="1700">
              <a:solidFill>
                <a:schemeClr val="dk1"/>
              </a:solidFill>
            </a:endParaRPr>
          </a:p>
          <a:p>
            <a:pPr indent="-323850" lvl="0" marL="3429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venir"/>
              <a:buChar char="●"/>
            </a:pPr>
            <a:r>
              <a:rPr b="0" lang="en-US" sz="1700">
                <a:solidFill>
                  <a:schemeClr val="dk1"/>
                </a:solidFill>
              </a:rPr>
              <a:t>Parents of students at Title I schools have the right to be engaged in the development of this plan</a:t>
            </a:r>
            <a:endParaRPr b="0" sz="2700">
              <a:solidFill>
                <a:schemeClr val="dk1"/>
              </a:solidFill>
            </a:endParaRPr>
          </a:p>
          <a:p>
            <a:pPr indent="-2794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venir"/>
              <a:buChar char="●"/>
            </a:pPr>
            <a:r>
              <a:rPr b="0" lang="en-US" sz="1700">
                <a:solidFill>
                  <a:schemeClr val="dk1"/>
                </a:solidFill>
              </a:rPr>
              <a:t>Access the SIP on our website: </a:t>
            </a:r>
            <a:r>
              <a:rPr b="0" lang="en-US" sz="800">
                <a:solidFill>
                  <a:schemeClr val="dk1"/>
                </a:solidFill>
              </a:rPr>
              <a:t>https://www.cmsk12.org/oaklawnms</a:t>
            </a:r>
            <a:endParaRPr b="0" sz="800">
              <a:solidFill>
                <a:schemeClr val="dk1"/>
              </a:solidFill>
            </a:endParaRPr>
          </a:p>
          <a:p>
            <a:pPr indent="-241300" lvl="1" marL="7429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venir"/>
              <a:buChar char="○"/>
            </a:pPr>
            <a:r>
              <a:rPr lang="en-US" sz="1300" u="sng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User Name</a:t>
            </a:r>
            <a:r>
              <a:rPr lang="en-US" sz="1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: guests7112</a:t>
            </a:r>
            <a:endParaRPr sz="13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241300" lvl="1" marL="7429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venir"/>
              <a:buChar char="○"/>
            </a:pPr>
            <a:r>
              <a:rPr lang="en-US" sz="1300" u="sng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Password</a:t>
            </a:r>
            <a:r>
              <a:rPr lang="en-US" sz="1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: guests7112</a:t>
            </a:r>
            <a:endParaRPr sz="13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0" sz="2200">
              <a:solidFill>
                <a:srgbClr val="FF0000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3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3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43"/>
          <p:cNvSpPr txBox="1"/>
          <p:nvPr>
            <p:ph idx="12" type="sldNum"/>
          </p:nvPr>
        </p:nvSpPr>
        <p:spPr>
          <a:xfrm>
            <a:off x="8580847" y="6325369"/>
            <a:ext cx="472800" cy="39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4"/>
          <p:cNvSpPr txBox="1"/>
          <p:nvPr>
            <p:ph type="title"/>
          </p:nvPr>
        </p:nvSpPr>
        <p:spPr>
          <a:xfrm>
            <a:off x="462325" y="0"/>
            <a:ext cx="8424600" cy="161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800">
                <a:solidFill>
                  <a:schemeClr val="dk1"/>
                </a:solidFill>
              </a:rPr>
              <a:t>What is included in the School’s Parent and Family Engagement Policy?</a:t>
            </a:r>
            <a:endParaRPr sz="28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44"/>
          <p:cNvSpPr txBox="1"/>
          <p:nvPr>
            <p:ph idx="12" type="sldNum"/>
          </p:nvPr>
        </p:nvSpPr>
        <p:spPr>
          <a:xfrm>
            <a:off x="8580847" y="6325369"/>
            <a:ext cx="472800" cy="39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7" name="Google Shape;287;p44"/>
          <p:cNvSpPr txBox="1"/>
          <p:nvPr/>
        </p:nvSpPr>
        <p:spPr>
          <a:xfrm>
            <a:off x="462325" y="1427700"/>
            <a:ext cx="8694000" cy="479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venir"/>
              <a:buChar char="●"/>
            </a:pPr>
            <a:r>
              <a:rPr lang="en-US" sz="2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This policy addresses how the school will implement the parent and family engagement requirements of the </a:t>
            </a:r>
            <a:r>
              <a:rPr i="1" lang="en-US" sz="2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Every Student Succeeds Act (ESSA).  </a:t>
            </a:r>
            <a:r>
              <a:rPr lang="en-US" sz="2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Components include the following:</a:t>
            </a:r>
            <a:endParaRPr sz="20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venir"/>
              <a:buChar char="○"/>
            </a:pPr>
            <a:r>
              <a:rPr lang="en-US" sz="2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How parents can be engaged in decision-making and activities </a:t>
            </a:r>
            <a:endParaRPr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venir"/>
              <a:buChar char="○"/>
            </a:pPr>
            <a:r>
              <a:rPr lang="en-US" sz="2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How parent and family engagement funds are being used</a:t>
            </a:r>
            <a:endParaRPr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venir"/>
              <a:buChar char="○"/>
            </a:pPr>
            <a:r>
              <a:rPr lang="en-US" sz="2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How information and training will be provided to parents</a:t>
            </a:r>
            <a:endParaRPr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venir"/>
              <a:buChar char="○"/>
            </a:pPr>
            <a:r>
              <a:rPr lang="en-US" sz="2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How the school will build capacity in parents and staff for strong parent and family engagement</a:t>
            </a:r>
            <a:endParaRPr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74295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venir"/>
              <a:buChar char="●"/>
            </a:pPr>
            <a:r>
              <a:rPr lang="en-US" sz="2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Parents of students at Title I schools have the right to be engaged in the development of the school’s Parent and Family Engagement Policy</a:t>
            </a:r>
            <a:endParaRPr sz="22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42900" lvl="0" marL="34290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22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5"/>
          <p:cNvSpPr txBox="1"/>
          <p:nvPr>
            <p:ph idx="12" type="sldNum"/>
          </p:nvPr>
        </p:nvSpPr>
        <p:spPr>
          <a:xfrm>
            <a:off x="8580847" y="6325369"/>
            <a:ext cx="472800" cy="39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3" name="Google Shape;293;p45"/>
          <p:cNvSpPr txBox="1"/>
          <p:nvPr/>
        </p:nvSpPr>
        <p:spPr>
          <a:xfrm>
            <a:off x="419625" y="275575"/>
            <a:ext cx="7963500" cy="13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36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What is the </a:t>
            </a:r>
            <a:br>
              <a:rPr b="1" lang="en-US" sz="36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b="1" lang="en-US" sz="36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School Compact?</a:t>
            </a:r>
            <a:endParaRPr b="1" sz="36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45"/>
          <p:cNvSpPr txBox="1"/>
          <p:nvPr/>
        </p:nvSpPr>
        <p:spPr>
          <a:xfrm>
            <a:off x="231725" y="1656775"/>
            <a:ext cx="8567700" cy="43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venir"/>
              <a:buChar char="●"/>
            </a:pPr>
            <a:r>
              <a:rPr lang="en-US" sz="3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The compact is a commitment from the school, the parent/family, and the student, to share in the responsibility for improved academic achievement</a:t>
            </a:r>
            <a:endParaRPr sz="30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0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419100" lvl="0" marL="457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venir"/>
              <a:buChar char="●"/>
            </a:pPr>
            <a:r>
              <a:rPr lang="en-US" sz="3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Parents and families of students in Title I schools have the right to be involved in the revision/review of the School Compact</a:t>
            </a:r>
            <a:endParaRPr sz="30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6"/>
          <p:cNvSpPr txBox="1"/>
          <p:nvPr>
            <p:ph type="title"/>
          </p:nvPr>
        </p:nvSpPr>
        <p:spPr>
          <a:xfrm>
            <a:off x="687150" y="210550"/>
            <a:ext cx="7973400" cy="144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Who </a:t>
            </a:r>
            <a:r>
              <a:rPr lang="en-US">
                <a:solidFill>
                  <a:schemeClr val="dk1"/>
                </a:solidFill>
              </a:rPr>
              <a:t>are the parent leaders at my school?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520"/>
              <a:buFont typeface="Montserrat"/>
              <a:buNone/>
            </a:pPr>
            <a:r>
              <a:t/>
            </a:r>
            <a:endParaRPr sz="2800">
              <a:solidFill>
                <a:srgbClr val="00AFD7"/>
              </a:solidFill>
            </a:endParaRPr>
          </a:p>
        </p:txBody>
      </p:sp>
      <p:sp>
        <p:nvSpPr>
          <p:cNvPr id="300" name="Google Shape;300;p46"/>
          <p:cNvSpPr txBox="1"/>
          <p:nvPr>
            <p:ph idx="12" type="sldNum"/>
          </p:nvPr>
        </p:nvSpPr>
        <p:spPr>
          <a:xfrm>
            <a:off x="8580847" y="6325369"/>
            <a:ext cx="472800" cy="39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1" name="Google Shape;301;p46"/>
          <p:cNvSpPr txBox="1"/>
          <p:nvPr/>
        </p:nvSpPr>
        <p:spPr>
          <a:xfrm>
            <a:off x="344475" y="3450925"/>
            <a:ext cx="7327800" cy="18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95300" rtl="0" algn="l">
              <a:lnSpc>
                <a:spcPct val="10645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rgbClr val="535758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495300" rtl="0" algn="l">
              <a:lnSpc>
                <a:spcPct val="10645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rgbClr val="535758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46"/>
          <p:cNvSpPr txBox="1"/>
          <p:nvPr/>
        </p:nvSpPr>
        <p:spPr>
          <a:xfrm>
            <a:off x="837650" y="1566425"/>
            <a:ext cx="8318400" cy="395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/>
              <a:buNone/>
            </a:pPr>
            <a:r>
              <a:rPr lang="en-US" sz="2000">
                <a:solidFill>
                  <a:srgbClr val="FF0000"/>
                </a:solidFill>
              </a:rPr>
              <a:t>  </a:t>
            </a:r>
            <a:r>
              <a:rPr b="1" lang="en-US" sz="2000">
                <a:solidFill>
                  <a:srgbClr val="FF0000"/>
                </a:solidFill>
                <a:latin typeface="Avenir"/>
                <a:ea typeface="Avenir"/>
                <a:cs typeface="Avenir"/>
                <a:sym typeface="Avenir"/>
              </a:rPr>
              <a:t>Name		         				Email address</a:t>
            </a:r>
            <a:endParaRPr b="1" sz="2000">
              <a:solidFill>
                <a:srgbClr val="FF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latin typeface="Didact Gothic"/>
                <a:ea typeface="Didact Gothic"/>
                <a:cs typeface="Didact Gothic"/>
                <a:sym typeface="Didact Gothic"/>
              </a:rPr>
              <a:t>Ron’Jent Davis 				</a:t>
            </a:r>
            <a:r>
              <a:rPr lang="en-US">
                <a:solidFill>
                  <a:srgbClr val="54585A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ronjentdavis@att.net</a:t>
            </a:r>
            <a:endParaRPr sz="2600"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latin typeface="Didact Gothic"/>
                <a:ea typeface="Didact Gothic"/>
                <a:cs typeface="Didact Gothic"/>
                <a:sym typeface="Didact Gothic"/>
              </a:rPr>
              <a:t>Candy Jones  				</a:t>
            </a:r>
            <a:r>
              <a:rPr lang="en-US">
                <a:solidFill>
                  <a:srgbClr val="54585A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candycoledds@gmail.com</a:t>
            </a:r>
            <a:endParaRPr sz="2200"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latin typeface="Didact Gothic"/>
                <a:ea typeface="Didact Gothic"/>
                <a:cs typeface="Didact Gothic"/>
                <a:sym typeface="Didact Gothic"/>
              </a:rPr>
              <a:t>Laine Amortegui				</a:t>
            </a:r>
            <a:r>
              <a:rPr lang="en-US" sz="1500">
                <a:solidFill>
                  <a:srgbClr val="212529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laineDm@gmail.com</a:t>
            </a:r>
            <a:endParaRPr sz="230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latin typeface="Didact Gothic"/>
                <a:ea typeface="Didact Gothic"/>
                <a:cs typeface="Didact Gothic"/>
                <a:sym typeface="Didact Gothic"/>
              </a:rPr>
              <a:t>Marisol Tomey  				</a:t>
            </a:r>
            <a:r>
              <a:rPr lang="en-US">
                <a:solidFill>
                  <a:srgbClr val="212529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mtomey00@gmail.com</a:t>
            </a:r>
            <a:endParaRPr sz="2200"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latin typeface="Didact Gothic"/>
                <a:ea typeface="Didact Gothic"/>
                <a:cs typeface="Didact Gothic"/>
                <a:sym typeface="Didact Gothic"/>
              </a:rPr>
              <a:t>Antoinette Walters  			</a:t>
            </a:r>
            <a:r>
              <a:rPr lang="en-US">
                <a:solidFill>
                  <a:srgbClr val="212529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antie007@hotmail.com</a:t>
            </a:r>
            <a:endParaRPr sz="2200"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latin typeface="Didact Gothic"/>
                <a:ea typeface="Didact Gothic"/>
                <a:cs typeface="Didact Gothic"/>
                <a:sym typeface="Didact Gothic"/>
              </a:rPr>
              <a:t>Quiana Robinson   			</a:t>
            </a:r>
            <a:r>
              <a:rPr lang="en-US" sz="1250">
                <a:solidFill>
                  <a:srgbClr val="444444"/>
                </a:solidFill>
                <a:highlight>
                  <a:srgbClr val="FFFFFF"/>
                </a:highlight>
              </a:rPr>
              <a:t>qreid730@yahoo.com</a:t>
            </a:r>
            <a:endParaRPr sz="2100"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/>
              <a:buNone/>
            </a:pPr>
            <a:r>
              <a:t/>
            </a:r>
            <a:endParaRPr b="1" sz="2700">
              <a:solidFill>
                <a:srgbClr val="FF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rgbClr val="FF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000" u="sng">
                <a:solidFill>
                  <a:srgbClr val="FF0000"/>
                </a:solidFill>
                <a:latin typeface="Avenir"/>
                <a:ea typeface="Avenir"/>
                <a:cs typeface="Avenir"/>
                <a:sym typeface="Avenir"/>
              </a:rPr>
              <a:t>Interpreter</a:t>
            </a:r>
            <a:r>
              <a:rPr lang="en-US" sz="2000">
                <a:solidFill>
                  <a:srgbClr val="FF0000"/>
                </a:solidFill>
                <a:latin typeface="Avenir"/>
                <a:ea typeface="Avenir"/>
                <a:cs typeface="Avenir"/>
                <a:sym typeface="Avenir"/>
              </a:rPr>
              <a:t>: Vacant</a:t>
            </a:r>
            <a:endParaRPr sz="2000">
              <a:solidFill>
                <a:srgbClr val="FF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000" u="sng">
                <a:solidFill>
                  <a:srgbClr val="FF0000"/>
                </a:solidFill>
                <a:latin typeface="Avenir"/>
                <a:ea typeface="Avenir"/>
                <a:cs typeface="Avenir"/>
                <a:sym typeface="Avenir"/>
              </a:rPr>
              <a:t>School’s Title I Compliance Contact</a:t>
            </a:r>
            <a:r>
              <a:rPr lang="en-US" sz="2000">
                <a:solidFill>
                  <a:srgbClr val="FF0000"/>
                </a:solidFill>
                <a:latin typeface="Avenir"/>
                <a:ea typeface="Avenir"/>
                <a:cs typeface="Avenir"/>
                <a:sym typeface="Avenir"/>
              </a:rPr>
              <a:t>: Daniel Bar</a:t>
            </a:r>
            <a:endParaRPr sz="20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7"/>
          <p:cNvSpPr txBox="1"/>
          <p:nvPr>
            <p:ph type="title"/>
          </p:nvPr>
        </p:nvSpPr>
        <p:spPr>
          <a:xfrm>
            <a:off x="687150" y="210550"/>
            <a:ext cx="7973400" cy="15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3400">
                <a:solidFill>
                  <a:schemeClr val="dk1"/>
                </a:solidFill>
              </a:rPr>
              <a:t>How can I volunteer to assist my student with school needs?</a:t>
            </a:r>
            <a:endParaRPr sz="3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520"/>
              <a:buFont typeface="Montserrat"/>
              <a:buNone/>
            </a:pPr>
            <a:r>
              <a:t/>
            </a:r>
            <a:endParaRPr sz="2800">
              <a:solidFill>
                <a:srgbClr val="00AFD7"/>
              </a:solidFill>
            </a:endParaRPr>
          </a:p>
        </p:txBody>
      </p:sp>
      <p:sp>
        <p:nvSpPr>
          <p:cNvPr id="308" name="Google Shape;308;p47"/>
          <p:cNvSpPr txBox="1"/>
          <p:nvPr>
            <p:ph idx="12" type="sldNum"/>
          </p:nvPr>
        </p:nvSpPr>
        <p:spPr>
          <a:xfrm>
            <a:off x="8580847" y="6325369"/>
            <a:ext cx="472800" cy="39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9" name="Google Shape;309;p47"/>
          <p:cNvSpPr txBox="1"/>
          <p:nvPr/>
        </p:nvSpPr>
        <p:spPr>
          <a:xfrm>
            <a:off x="344475" y="1240725"/>
            <a:ext cx="7327800" cy="407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venir"/>
              <a:buChar char="•"/>
            </a:pPr>
            <a:r>
              <a:rPr b="1" lang="en-US" sz="2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Join or attend the School Improvement Team or PTSA</a:t>
            </a:r>
            <a:endParaRPr b="1" sz="20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venir"/>
              <a:buChar char="•"/>
            </a:pPr>
            <a:r>
              <a:rPr lang="en-US" sz="2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Volunteer to contact other parents/families regarding important school information:  </a:t>
            </a:r>
            <a:endParaRPr sz="30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venir"/>
              <a:buChar char="•"/>
            </a:pPr>
            <a:r>
              <a:rPr lang="en-US" sz="2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Ex. – 100% Compact completion</a:t>
            </a:r>
            <a:endParaRPr sz="2400">
              <a:solidFill>
                <a:schemeClr val="dk1"/>
              </a:solidFill>
              <a:highlight>
                <a:srgbClr val="FFFF00"/>
              </a:highlight>
              <a:latin typeface="Avenir"/>
              <a:ea typeface="Avenir"/>
              <a:cs typeface="Avenir"/>
              <a:sym typeface="Avenir"/>
            </a:endParaRPr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venir"/>
              <a:buChar char="•"/>
            </a:pPr>
            <a:r>
              <a:rPr lang="en-US" sz="2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Events occurring at your child’s school </a:t>
            </a:r>
            <a:endParaRPr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venir"/>
              <a:buChar char="•"/>
            </a:pPr>
            <a:r>
              <a:rPr lang="en-US" sz="2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Opportunities to participate in/support school activities</a:t>
            </a:r>
            <a:endParaRPr sz="20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Avenir"/>
              <a:buChar char="•"/>
            </a:pPr>
            <a:r>
              <a:rPr lang="en-US" sz="2000">
                <a:solidFill>
                  <a:srgbClr val="FF0000"/>
                </a:solidFill>
                <a:latin typeface="Avenir"/>
                <a:ea typeface="Avenir"/>
                <a:cs typeface="Avenir"/>
                <a:sym typeface="Avenir"/>
              </a:rPr>
              <a:t>Please reach out to your child’s teacher about volunteer opportunities or attend the SIT or PTSA monthly meetings.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8"/>
          <p:cNvSpPr txBox="1"/>
          <p:nvPr/>
        </p:nvSpPr>
        <p:spPr>
          <a:xfrm>
            <a:off x="406100" y="1801700"/>
            <a:ext cx="86598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">
              <a:solidFill>
                <a:srgbClr val="00AED6"/>
              </a:solidFill>
            </a:endParaRPr>
          </a:p>
          <a:p>
            <a:pPr indent="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venir"/>
              <a:buChar char="•"/>
            </a:pPr>
            <a:r>
              <a:rPr lang="en-US" sz="2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Title I parents and families have the right to request the qualifications of their child’s teachers</a:t>
            </a:r>
            <a:endParaRPr sz="30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venir"/>
              <a:buChar char="•"/>
            </a:pPr>
            <a:r>
              <a:rPr lang="en-US" sz="2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How are you notified of this right and what is the process for making a request?</a:t>
            </a:r>
            <a:endParaRPr sz="20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260350" lvl="1" marL="74295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venir"/>
              <a:buChar char="○"/>
            </a:pPr>
            <a:r>
              <a:rPr lang="en-US" sz="2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You can request it from </a:t>
            </a:r>
            <a:r>
              <a:rPr lang="en-US" sz="2000">
                <a:solidFill>
                  <a:srgbClr val="FF0000"/>
                </a:solidFill>
                <a:latin typeface="Avenir"/>
                <a:ea typeface="Avenir"/>
                <a:cs typeface="Avenir"/>
                <a:sym typeface="Avenir"/>
              </a:rPr>
              <a:t>Mr. Daniel Bar</a:t>
            </a:r>
            <a:endParaRPr sz="2000">
              <a:solidFill>
                <a:srgbClr val="FF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260350" lvl="1" marL="74295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venir"/>
              <a:buChar char="○"/>
            </a:pPr>
            <a:r>
              <a:rPr lang="en-US" sz="2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Request should be completed within 30 days. </a:t>
            </a:r>
            <a:endParaRPr sz="2400">
              <a:solidFill>
                <a:srgbClr val="FF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42900" lvl="0" marL="34290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2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</p:txBody>
      </p:sp>
      <p:sp>
        <p:nvSpPr>
          <p:cNvPr id="316" name="Google Shape;316;p48"/>
          <p:cNvSpPr txBox="1"/>
          <p:nvPr>
            <p:ph type="title"/>
          </p:nvPr>
        </p:nvSpPr>
        <p:spPr>
          <a:xfrm>
            <a:off x="182975" y="210550"/>
            <a:ext cx="8308800" cy="1374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How do I request the qualifications of my child’s teachers?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>
              <a:solidFill>
                <a:srgbClr val="00AFD7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9"/>
          <p:cNvSpPr/>
          <p:nvPr/>
        </p:nvSpPr>
        <p:spPr>
          <a:xfrm>
            <a:off x="873825" y="1638075"/>
            <a:ext cx="7256100" cy="39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venir"/>
              <a:buChar char="•"/>
            </a:pPr>
            <a:r>
              <a:rPr lang="en-US" sz="2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Being Highly Qualified in NC means you have successfully passed the licensure exams required or received alternate licensure in a way set out by NC law. </a:t>
            </a:r>
            <a:endParaRPr sz="30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venir"/>
              <a:buChar char="•"/>
            </a:pPr>
            <a:r>
              <a:rPr lang="en-US" sz="2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Parents and families are notified if teachers do not meet ESSA’s requirements for Highly-Qualified </a:t>
            </a:r>
            <a:endParaRPr sz="30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215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i="1" sz="2000">
              <a:solidFill>
                <a:srgbClr val="0070C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venir"/>
              <a:buChar char="•"/>
            </a:pPr>
            <a:r>
              <a:rPr lang="en-US" sz="2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Parents may request information on teacher qualifications in writing</a:t>
            </a:r>
            <a:endParaRPr>
              <a:solidFill>
                <a:srgbClr val="666666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22" name="Google Shape;322;p49"/>
          <p:cNvSpPr txBox="1"/>
          <p:nvPr>
            <p:ph type="title"/>
          </p:nvPr>
        </p:nvSpPr>
        <p:spPr>
          <a:xfrm>
            <a:off x="678275" y="97800"/>
            <a:ext cx="8024400" cy="1354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800">
                <a:solidFill>
                  <a:schemeClr val="dk1"/>
                </a:solidFill>
              </a:rPr>
              <a:t>How will I be notified if my child is taught by a teacher who is not Highly-Qualified?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00AFD7"/>
              </a:solidFill>
            </a:endParaRPr>
          </a:p>
        </p:txBody>
      </p:sp>
      <p:sp>
        <p:nvSpPr>
          <p:cNvPr id="323" name="Google Shape;323;p49"/>
          <p:cNvSpPr txBox="1"/>
          <p:nvPr>
            <p:ph idx="12" type="sldNum"/>
          </p:nvPr>
        </p:nvSpPr>
        <p:spPr>
          <a:xfrm>
            <a:off x="8580847" y="6325369"/>
            <a:ext cx="472800" cy="39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50"/>
          <p:cNvSpPr txBox="1"/>
          <p:nvPr/>
        </p:nvSpPr>
        <p:spPr>
          <a:xfrm>
            <a:off x="628650" y="776900"/>
            <a:ext cx="6849900" cy="14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36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Complaint Procedures</a:t>
            </a:r>
            <a:endParaRPr b="1" i="0" sz="1300" u="none" cap="none" strike="noStrik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466725" lvl="1" marL="46672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666666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29" name="Google Shape;329;p50"/>
          <p:cNvSpPr/>
          <p:nvPr/>
        </p:nvSpPr>
        <p:spPr>
          <a:xfrm>
            <a:off x="7808054" y="6157518"/>
            <a:ext cx="1184700" cy="5871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wentieth Century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330" name="Google Shape;330;p50"/>
          <p:cNvSpPr txBox="1"/>
          <p:nvPr>
            <p:ph idx="12" type="sldNum"/>
          </p:nvPr>
        </p:nvSpPr>
        <p:spPr>
          <a:xfrm>
            <a:off x="8580847" y="6325369"/>
            <a:ext cx="472800" cy="39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1" name="Google Shape;331;p50"/>
          <p:cNvSpPr txBox="1"/>
          <p:nvPr/>
        </p:nvSpPr>
        <p:spPr>
          <a:xfrm>
            <a:off x="355200" y="1627975"/>
            <a:ext cx="8788800" cy="524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064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CC0202"/>
              </a:buClr>
              <a:buSzPts val="2800"/>
              <a:buFont typeface="Avenir"/>
              <a:buChar char="●"/>
            </a:pPr>
            <a:r>
              <a:rPr lang="en-US" sz="2400">
                <a:solidFill>
                  <a:srgbClr val="CC0202"/>
                </a:solidFill>
                <a:latin typeface="Avenir"/>
                <a:ea typeface="Avenir"/>
                <a:cs typeface="Avenir"/>
                <a:sym typeface="Avenir"/>
              </a:rPr>
              <a:t>Your child’s safety is our first concern.  Parents are encouraged to contact the teacher with any concerns regarding the child’s educational program or social, emotional, or physical well-being.  Should you have a concern you are not able to resolve with your child’s teacher, please reach out to the grade level administrator (Mr. Bar K-5, Mrs. Meadows 6-8). If the concern cannot be resolved after those steps have been followed, feel free to contact the principal, Kristi Trangsrud.  Please allow 24 hours for a response.</a:t>
            </a:r>
            <a:endParaRPr sz="2400">
              <a:solidFill>
                <a:srgbClr val="CC020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CC020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51"/>
          <p:cNvSpPr txBox="1"/>
          <p:nvPr/>
        </p:nvSpPr>
        <p:spPr>
          <a:xfrm>
            <a:off x="525948" y="1100025"/>
            <a:ext cx="7658400" cy="50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>
                <a:solidFill>
                  <a:schemeClr val="dk1"/>
                </a:solidFill>
              </a:rPr>
              <a:t>The full North Carolina Standard Course of Study (NCSCOS) can be viewed using the link below:</a:t>
            </a:r>
            <a:endParaRPr sz="24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solidFill>
                  <a:srgbClr val="9900FF"/>
                </a:solidFill>
              </a:rPr>
              <a:t> </a:t>
            </a:r>
            <a:r>
              <a:rPr lang="en-US" sz="2400" u="sng">
                <a:solidFill>
                  <a:schemeClr val="dk1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http://www.dpi.state.nc.us/curriculum/</a:t>
            </a:r>
            <a:r>
              <a:rPr lang="en-US" sz="2400">
                <a:solidFill>
                  <a:schemeClr val="dk1"/>
                </a:solidFill>
              </a:rPr>
              <a:t>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rgbClr val="9900FF"/>
              </a:solidFill>
            </a:endParaRPr>
          </a:p>
          <a:p>
            <a:pPr indent="-393700" lvl="0" marL="3429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</a:rPr>
              <a:t>For more information about the NCSCOS and professional development at your school site, </a:t>
            </a:r>
            <a:r>
              <a:rPr lang="en-US" sz="2400">
                <a:solidFill>
                  <a:srgbClr val="FF0000"/>
                </a:solidFill>
              </a:rPr>
              <a:t>please reach out to Mr. Daniel Bar .</a:t>
            </a:r>
            <a:endParaRPr sz="2400">
              <a:solidFill>
                <a:srgbClr val="FF0000"/>
              </a:solidFill>
            </a:endParaRPr>
          </a:p>
          <a:p>
            <a:pPr indent="0" lvl="0" marL="3429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-91440" lvl="0" marL="46672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Twentieth Century"/>
              <a:buNone/>
            </a:pPr>
            <a:r>
              <a:t/>
            </a:r>
            <a:endParaRPr>
              <a:solidFill>
                <a:srgbClr val="535758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91440" lvl="0" marL="91440" marR="0" rtl="0" algn="l">
              <a:lnSpc>
                <a:spcPct val="8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Twentieth Century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13358" lvl="0" marL="342900" marR="0" rtl="0" algn="l">
              <a:lnSpc>
                <a:spcPct val="80000"/>
              </a:lnSpc>
              <a:spcBef>
                <a:spcPts val="408"/>
              </a:spcBef>
              <a:spcAft>
                <a:spcPts val="0"/>
              </a:spcAft>
              <a:buClr>
                <a:schemeClr val="dk1"/>
              </a:buClr>
              <a:buSzPts val="2050"/>
              <a:buFont typeface="Calibri"/>
              <a:buNone/>
            </a:pPr>
            <a:r>
              <a:t/>
            </a:r>
            <a:endParaRPr b="0" i="0" sz="20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51"/>
          <p:cNvSpPr/>
          <p:nvPr/>
        </p:nvSpPr>
        <p:spPr>
          <a:xfrm>
            <a:off x="7808054" y="6157518"/>
            <a:ext cx="1184700" cy="5871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wentieth Century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338" name="Google Shape;338;p51"/>
          <p:cNvSpPr txBox="1"/>
          <p:nvPr>
            <p:ph type="title"/>
          </p:nvPr>
        </p:nvSpPr>
        <p:spPr>
          <a:xfrm>
            <a:off x="580800" y="459825"/>
            <a:ext cx="7982400" cy="640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North Carolina Standard Course of Study</a:t>
            </a:r>
            <a:endParaRPr/>
          </a:p>
        </p:txBody>
      </p:sp>
      <p:sp>
        <p:nvSpPr>
          <p:cNvPr id="339" name="Google Shape;339;p51"/>
          <p:cNvSpPr txBox="1"/>
          <p:nvPr>
            <p:ph idx="12" type="sldNum"/>
          </p:nvPr>
        </p:nvSpPr>
        <p:spPr>
          <a:xfrm>
            <a:off x="8580847" y="6325369"/>
            <a:ext cx="472800" cy="39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48175"/>
            <a:ext cx="9144003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4"/>
          <p:cNvSpPr txBox="1"/>
          <p:nvPr>
            <p:ph type="title"/>
          </p:nvPr>
        </p:nvSpPr>
        <p:spPr>
          <a:xfrm>
            <a:off x="1151350" y="2612650"/>
            <a:ext cx="7429500" cy="11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venir"/>
              <a:buNone/>
            </a:pPr>
            <a:r>
              <a:rPr lang="en-US">
                <a:solidFill>
                  <a:schemeClr val="lt1"/>
                </a:solidFill>
              </a:rPr>
              <a:t>Welcome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venir"/>
              <a:buNone/>
            </a:pPr>
            <a:r>
              <a:rPr lang="en-US">
                <a:solidFill>
                  <a:schemeClr val="lt1"/>
                </a:solidFill>
              </a:rPr>
              <a:t>Introductions</a:t>
            </a:r>
            <a:endParaRPr>
              <a:solidFill>
                <a:schemeClr val="lt1"/>
              </a:solidFill>
            </a:endParaRPr>
          </a:p>
        </p:txBody>
      </p:sp>
      <p:cxnSp>
        <p:nvCxnSpPr>
          <p:cNvPr id="215" name="Google Shape;215;p34"/>
          <p:cNvCxnSpPr/>
          <p:nvPr/>
        </p:nvCxnSpPr>
        <p:spPr>
          <a:xfrm>
            <a:off x="692975" y="2724425"/>
            <a:ext cx="0" cy="1696200"/>
          </a:xfrm>
          <a:prstGeom prst="straightConnector1">
            <a:avLst/>
          </a:prstGeom>
          <a:noFill/>
          <a:ln cap="flat" cmpd="sng" w="762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16" name="Google Shape;216;p34"/>
          <p:cNvSpPr txBox="1"/>
          <p:nvPr>
            <p:ph idx="12" type="sldNum"/>
          </p:nvPr>
        </p:nvSpPr>
        <p:spPr>
          <a:xfrm>
            <a:off x="8580847" y="6325369"/>
            <a:ext cx="472800" cy="39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2"/>
          <p:cNvSpPr/>
          <p:nvPr/>
        </p:nvSpPr>
        <p:spPr>
          <a:xfrm>
            <a:off x="267725" y="3429000"/>
            <a:ext cx="8876400" cy="26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535758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45" name="Google Shape;345;p52"/>
          <p:cNvSpPr/>
          <p:nvPr/>
        </p:nvSpPr>
        <p:spPr>
          <a:xfrm>
            <a:off x="7921304" y="6157518"/>
            <a:ext cx="1071600" cy="5589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wentieth Century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346" name="Google Shape;346;p52"/>
          <p:cNvSpPr txBox="1"/>
          <p:nvPr>
            <p:ph idx="12" type="sldNum"/>
          </p:nvPr>
        </p:nvSpPr>
        <p:spPr>
          <a:xfrm>
            <a:off x="8580847" y="6325369"/>
            <a:ext cx="472800" cy="39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47" name="Google Shape;347;p52"/>
          <p:cNvSpPr txBox="1"/>
          <p:nvPr/>
        </p:nvSpPr>
        <p:spPr>
          <a:xfrm>
            <a:off x="1217650" y="734050"/>
            <a:ext cx="7938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3600">
                <a:solidFill>
                  <a:schemeClr val="dk1"/>
                </a:solidFill>
              </a:rPr>
              <a:t>Proud Points</a:t>
            </a:r>
            <a:endParaRPr/>
          </a:p>
        </p:txBody>
      </p:sp>
      <p:sp>
        <p:nvSpPr>
          <p:cNvPr id="348" name="Google Shape;348;p52"/>
          <p:cNvSpPr txBox="1"/>
          <p:nvPr/>
        </p:nvSpPr>
        <p:spPr>
          <a:xfrm>
            <a:off x="1281300" y="1747375"/>
            <a:ext cx="6581400" cy="33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1" marL="914400" rtl="0" algn="l">
              <a:spcBef>
                <a:spcPts val="480"/>
              </a:spcBef>
              <a:spcAft>
                <a:spcPts val="0"/>
              </a:spcAft>
              <a:buClr>
                <a:srgbClr val="CC0202"/>
              </a:buClr>
              <a:buSzPts val="2400"/>
              <a:buChar char="○"/>
            </a:pPr>
            <a:r>
              <a:rPr lang="en-US" sz="2400">
                <a:solidFill>
                  <a:srgbClr val="CC0202"/>
                </a:solidFill>
              </a:rPr>
              <a:t>Oaklawn Language Academy consistently builds a culture of caring, support, and focus on academic growth.</a:t>
            </a:r>
            <a:endParaRPr sz="2400">
              <a:solidFill>
                <a:srgbClr val="CC0202"/>
              </a:solidFill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rgbClr val="CC0202"/>
              </a:buClr>
              <a:buSzPts val="2400"/>
              <a:buChar char="○"/>
            </a:pPr>
            <a:r>
              <a:rPr lang="en-US" sz="2400">
                <a:solidFill>
                  <a:srgbClr val="CC0202"/>
                </a:solidFill>
              </a:rPr>
              <a:t>Oaklawn has strong community partnerships and support from the PTSA. They provide support for our students and staff!</a:t>
            </a:r>
            <a:endParaRPr sz="2400">
              <a:solidFill>
                <a:srgbClr val="CC020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53"/>
          <p:cNvSpPr/>
          <p:nvPr/>
        </p:nvSpPr>
        <p:spPr>
          <a:xfrm>
            <a:off x="204300" y="639450"/>
            <a:ext cx="8735400" cy="15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4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Thank you for being here!</a:t>
            </a:r>
            <a:r>
              <a:rPr lang="en-US" sz="4400">
                <a:solidFill>
                  <a:srgbClr val="5B595A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endParaRPr i="0" sz="1700" u="none" cap="none" strike="noStrike">
              <a:solidFill>
                <a:srgbClr val="666666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grpSp>
        <p:nvGrpSpPr>
          <p:cNvPr id="355" name="Google Shape;355;p53"/>
          <p:cNvGrpSpPr/>
          <p:nvPr/>
        </p:nvGrpSpPr>
        <p:grpSpPr>
          <a:xfrm>
            <a:off x="4705256" y="385000"/>
            <a:ext cx="3932256" cy="5606431"/>
            <a:chOff x="4112" y="494"/>
            <a:chExt cx="3009" cy="3257"/>
          </a:xfrm>
        </p:grpSpPr>
        <p:grpSp>
          <p:nvGrpSpPr>
            <p:cNvPr id="356" name="Google Shape;356;p53"/>
            <p:cNvGrpSpPr/>
            <p:nvPr/>
          </p:nvGrpSpPr>
          <p:grpSpPr>
            <a:xfrm>
              <a:off x="4112" y="494"/>
              <a:ext cx="3009" cy="3257"/>
              <a:chOff x="4112" y="494"/>
              <a:chExt cx="3009" cy="3257"/>
            </a:xfrm>
          </p:grpSpPr>
          <p:sp>
            <p:nvSpPr>
              <p:cNvPr id="357" name="Google Shape;357;p53"/>
              <p:cNvSpPr/>
              <p:nvPr/>
            </p:nvSpPr>
            <p:spPr>
              <a:xfrm>
                <a:off x="5007" y="494"/>
                <a:ext cx="3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Basic"/>
                  <a:buNone/>
                </a:pPr>
                <a:r>
                  <a:rPr i="0" lang="en-US" sz="12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Charlotte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358" name="Google Shape;358;p53"/>
              <p:cNvSpPr/>
              <p:nvPr/>
            </p:nvSpPr>
            <p:spPr>
              <a:xfrm>
                <a:off x="5340" y="494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Basic"/>
                  <a:buNone/>
                </a:pPr>
                <a:r>
                  <a:rPr i="0" lang="en-US" sz="12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-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359" name="Google Shape;359;p53"/>
              <p:cNvSpPr/>
              <p:nvPr/>
            </p:nvSpPr>
            <p:spPr>
              <a:xfrm>
                <a:off x="5376" y="494"/>
                <a:ext cx="9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Basic"/>
                  <a:buNone/>
                </a:pPr>
                <a:r>
                  <a:rPr i="0" lang="en-US" sz="12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Mecklenburg Schools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360" name="Google Shape;360;p53"/>
              <p:cNvSpPr/>
              <p:nvPr/>
            </p:nvSpPr>
            <p:spPr>
              <a:xfrm>
                <a:off x="6146" y="494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Basic"/>
                  <a:buNone/>
                </a:pPr>
                <a:r>
                  <a:rPr i="0" lang="en-US" sz="12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361" name="Google Shape;361;p53"/>
              <p:cNvSpPr/>
              <p:nvPr/>
            </p:nvSpPr>
            <p:spPr>
              <a:xfrm>
                <a:off x="5577" y="591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i="0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362" name="Google Shape;362;p53"/>
              <p:cNvSpPr/>
              <p:nvPr/>
            </p:nvSpPr>
            <p:spPr>
              <a:xfrm>
                <a:off x="5029" y="674"/>
                <a:ext cx="12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b="1" i="0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Time and Effort Certification Report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363" name="Google Shape;363;p53"/>
              <p:cNvSpPr/>
              <p:nvPr/>
            </p:nvSpPr>
            <p:spPr>
              <a:xfrm>
                <a:off x="6125" y="674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b="1" i="0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364" name="Google Shape;364;p53"/>
              <p:cNvSpPr/>
              <p:nvPr/>
            </p:nvSpPr>
            <p:spPr>
              <a:xfrm>
                <a:off x="5468" y="757"/>
                <a:ext cx="3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b="1" i="0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(YEAR)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365" name="Google Shape;365;p53"/>
              <p:cNvSpPr/>
              <p:nvPr/>
            </p:nvSpPr>
            <p:spPr>
              <a:xfrm>
                <a:off x="5686" y="757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i="0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366" name="Google Shape;366;p53"/>
              <p:cNvSpPr/>
              <p:nvPr/>
            </p:nvSpPr>
            <p:spPr>
              <a:xfrm>
                <a:off x="5577" y="841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i="0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367" name="Google Shape;367;p53"/>
              <p:cNvSpPr/>
              <p:nvPr/>
            </p:nvSpPr>
            <p:spPr>
              <a:xfrm>
                <a:off x="4126" y="924"/>
                <a:ext cx="3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i="0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        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368" name="Google Shape;368;p53"/>
              <p:cNvSpPr/>
              <p:nvPr/>
            </p:nvSpPr>
            <p:spPr>
              <a:xfrm>
                <a:off x="4276" y="924"/>
                <a:ext cx="27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i="0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Requirement under the federal Office of Management and Budget (OMB)2 CFR Part 225 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369" name="Google Shape;369;p53"/>
              <p:cNvSpPr/>
              <p:nvPr/>
            </p:nvSpPr>
            <p:spPr>
              <a:xfrm>
                <a:off x="6997" y="924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i="0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-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370" name="Google Shape;370;p53"/>
              <p:cNvSpPr/>
              <p:nvPr/>
            </p:nvSpPr>
            <p:spPr>
              <a:xfrm>
                <a:off x="7028" y="924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i="0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371" name="Google Shape;371;p53"/>
              <p:cNvSpPr/>
              <p:nvPr/>
            </p:nvSpPr>
            <p:spPr>
              <a:xfrm>
                <a:off x="4212" y="1020"/>
                <a:ext cx="27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i="0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Cost Principles for State, Local, and Indian Tribal Government (Uniform Grant Guidance)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372" name="Google Shape;372;p53"/>
              <p:cNvSpPr/>
              <p:nvPr/>
            </p:nvSpPr>
            <p:spPr>
              <a:xfrm>
                <a:off x="6941" y="1020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i="0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373" name="Google Shape;373;p53"/>
              <p:cNvSpPr/>
              <p:nvPr/>
            </p:nvSpPr>
            <p:spPr>
              <a:xfrm>
                <a:off x="5577" y="1182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i="0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374" name="Google Shape;374;p53"/>
              <p:cNvSpPr/>
              <p:nvPr/>
            </p:nvSpPr>
            <p:spPr>
              <a:xfrm>
                <a:off x="5321" y="1265"/>
                <a:ext cx="3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b="1" i="0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Title I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375" name="Google Shape;375;p53"/>
              <p:cNvSpPr/>
              <p:nvPr/>
            </p:nvSpPr>
            <p:spPr>
              <a:xfrm>
                <a:off x="5496" y="1265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b="1" i="0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376" name="Google Shape;376;p53"/>
              <p:cNvSpPr/>
              <p:nvPr/>
            </p:nvSpPr>
            <p:spPr>
              <a:xfrm>
                <a:off x="5515" y="1265"/>
                <a:ext cx="3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b="1" i="0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(PRC 0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377" name="Google Shape;377;p53"/>
              <p:cNvSpPr/>
              <p:nvPr/>
            </p:nvSpPr>
            <p:spPr>
              <a:xfrm>
                <a:off x="5724" y="1265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b="1" i="0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50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378" name="Google Shape;378;p53"/>
              <p:cNvSpPr/>
              <p:nvPr/>
            </p:nvSpPr>
            <p:spPr>
              <a:xfrm>
                <a:off x="5806" y="1265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b="1" i="0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)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379" name="Google Shape;379;p53"/>
              <p:cNvSpPr/>
              <p:nvPr/>
            </p:nvSpPr>
            <p:spPr>
              <a:xfrm>
                <a:off x="5832" y="1265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b="1" i="0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380" name="Google Shape;380;p53"/>
              <p:cNvSpPr/>
              <p:nvPr/>
            </p:nvSpPr>
            <p:spPr>
              <a:xfrm>
                <a:off x="5577" y="1349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i="0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381" name="Google Shape;381;p53"/>
              <p:cNvSpPr/>
              <p:nvPr/>
            </p:nvSpPr>
            <p:spPr>
              <a:xfrm>
                <a:off x="4270" y="1432"/>
                <a:ext cx="12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i="1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This certification is to be completed semi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382" name="Google Shape;382;p53"/>
              <p:cNvSpPr/>
              <p:nvPr/>
            </p:nvSpPr>
            <p:spPr>
              <a:xfrm>
                <a:off x="5511" y="1432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i="1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-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383" name="Google Shape;383;p53"/>
              <p:cNvSpPr/>
              <p:nvPr/>
            </p:nvSpPr>
            <p:spPr>
              <a:xfrm>
                <a:off x="5542" y="1432"/>
                <a:ext cx="3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i="1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annually, in 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384" name="Google Shape;384;p53"/>
              <p:cNvSpPr/>
              <p:nvPr/>
            </p:nvSpPr>
            <p:spPr>
              <a:xfrm>
                <a:off x="5928" y="1432"/>
                <a:ext cx="9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i="1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January and July, by employees 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385" name="Google Shape;385;p53"/>
              <p:cNvSpPr/>
              <p:nvPr/>
            </p:nvSpPr>
            <p:spPr>
              <a:xfrm>
                <a:off x="6901" y="1432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i="1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386" name="Google Shape;386;p53"/>
              <p:cNvSpPr/>
              <p:nvPr/>
            </p:nvSpPr>
            <p:spPr>
              <a:xfrm>
                <a:off x="4334" y="1516"/>
                <a:ext cx="27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i="1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who spend 100% of their time and effort working on one federal program or cost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387" name="Google Shape;387;p53"/>
              <p:cNvSpPr/>
              <p:nvPr/>
            </p:nvSpPr>
            <p:spPr>
              <a:xfrm>
                <a:off x="6820" y="1516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i="1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388" name="Google Shape;388;p53"/>
              <p:cNvSpPr/>
              <p:nvPr/>
            </p:nvSpPr>
            <p:spPr>
              <a:xfrm>
                <a:off x="4252" y="1599"/>
                <a:ext cx="27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i="1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Objective and whose salary is funded by that federal program.  The certification report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389" name="Google Shape;389;p53"/>
              <p:cNvSpPr/>
              <p:nvPr/>
            </p:nvSpPr>
            <p:spPr>
              <a:xfrm>
                <a:off x="6901" y="1599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i="1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390" name="Google Shape;390;p53"/>
              <p:cNvSpPr/>
              <p:nvPr/>
            </p:nvSpPr>
            <p:spPr>
              <a:xfrm>
                <a:off x="4857" y="1682"/>
                <a:ext cx="9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i="1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periods for 20XX-20XX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391" name="Google Shape;391;p53"/>
              <p:cNvSpPr/>
              <p:nvPr/>
            </p:nvSpPr>
            <p:spPr>
              <a:xfrm>
                <a:off x="5469" y="1682"/>
                <a:ext cx="0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392" name="Google Shape;392;p53"/>
              <p:cNvSpPr/>
              <p:nvPr/>
            </p:nvSpPr>
            <p:spPr>
              <a:xfrm>
                <a:off x="5511" y="1682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393" name="Google Shape;393;p53"/>
              <p:cNvSpPr/>
              <p:nvPr/>
            </p:nvSpPr>
            <p:spPr>
              <a:xfrm>
                <a:off x="5646" y="1682"/>
                <a:ext cx="6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i="1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are as follows: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394" name="Google Shape;394;p53"/>
              <p:cNvSpPr/>
              <p:nvPr/>
            </p:nvSpPr>
            <p:spPr>
              <a:xfrm>
                <a:off x="6159" y="1682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i="1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395" name="Google Shape;395;p53"/>
              <p:cNvSpPr/>
              <p:nvPr/>
            </p:nvSpPr>
            <p:spPr>
              <a:xfrm>
                <a:off x="5595" y="1764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i="0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396" name="Google Shape;396;p53"/>
              <p:cNvSpPr/>
              <p:nvPr/>
            </p:nvSpPr>
            <p:spPr>
              <a:xfrm>
                <a:off x="4313" y="1849"/>
                <a:ext cx="6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b="1" i="0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January Report 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397" name="Google Shape;397;p53"/>
              <p:cNvSpPr/>
              <p:nvPr/>
            </p:nvSpPr>
            <p:spPr>
              <a:xfrm>
                <a:off x="4791" y="1849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b="1" i="0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–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398" name="Google Shape;398;p53"/>
              <p:cNvSpPr/>
              <p:nvPr/>
            </p:nvSpPr>
            <p:spPr>
              <a:xfrm>
                <a:off x="4828" y="1849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b="1" i="0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399" name="Google Shape;399;p53"/>
              <p:cNvSpPr/>
              <p:nvPr/>
            </p:nvSpPr>
            <p:spPr>
              <a:xfrm>
                <a:off x="4847" y="1849"/>
                <a:ext cx="6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b="1" i="0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Covers July 1, XXXX(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400" name="Google Shape;400;p53"/>
              <p:cNvSpPr/>
              <p:nvPr/>
            </p:nvSpPr>
            <p:spPr>
              <a:xfrm>
                <a:off x="5496" y="1849"/>
                <a:ext cx="6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b="1" i="0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YEAR) through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401" name="Google Shape;401;p53"/>
              <p:cNvSpPr/>
              <p:nvPr/>
            </p:nvSpPr>
            <p:spPr>
              <a:xfrm>
                <a:off x="5955" y="1849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b="1" i="0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402" name="Google Shape;402;p53"/>
              <p:cNvSpPr/>
              <p:nvPr/>
            </p:nvSpPr>
            <p:spPr>
              <a:xfrm>
                <a:off x="5973" y="1849"/>
                <a:ext cx="9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b="1" i="0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December 31, XXXX (YEAR)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403" name="Google Shape;403;p53"/>
              <p:cNvSpPr/>
              <p:nvPr/>
            </p:nvSpPr>
            <p:spPr>
              <a:xfrm>
                <a:off x="6840" y="1849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b="1" i="0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404" name="Google Shape;404;p53"/>
              <p:cNvSpPr/>
              <p:nvPr/>
            </p:nvSpPr>
            <p:spPr>
              <a:xfrm>
                <a:off x="4391" y="1933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b="1" i="0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Jul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405" name="Google Shape;405;p53"/>
              <p:cNvSpPr/>
              <p:nvPr/>
            </p:nvSpPr>
            <p:spPr>
              <a:xfrm>
                <a:off x="4475" y="1933"/>
                <a:ext cx="3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b="1" i="0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y Report 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406" name="Google Shape;406;p53"/>
              <p:cNvSpPr/>
              <p:nvPr/>
            </p:nvSpPr>
            <p:spPr>
              <a:xfrm>
                <a:off x="4748" y="1933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b="1" i="0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–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407" name="Google Shape;407;p53"/>
              <p:cNvSpPr/>
              <p:nvPr/>
            </p:nvSpPr>
            <p:spPr>
              <a:xfrm>
                <a:off x="4786" y="1933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b="1" i="0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408" name="Google Shape;408;p53"/>
              <p:cNvSpPr/>
              <p:nvPr/>
            </p:nvSpPr>
            <p:spPr>
              <a:xfrm>
                <a:off x="4804" y="1933"/>
                <a:ext cx="21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b="1" i="0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Covers January 1, XXXX (YEAR) through June 30, XXXX (YEAR)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409" name="Google Shape;409;p53"/>
              <p:cNvSpPr/>
              <p:nvPr/>
            </p:nvSpPr>
            <p:spPr>
              <a:xfrm>
                <a:off x="6763" y="1933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b="1" i="0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410" name="Google Shape;410;p53"/>
              <p:cNvSpPr/>
              <p:nvPr/>
            </p:nvSpPr>
            <p:spPr>
              <a:xfrm>
                <a:off x="5577" y="2014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Basic"/>
                  <a:buNone/>
                </a:pPr>
                <a:r>
                  <a:rPr b="1" i="0" lang="en-US" sz="9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411" name="Google Shape;411;p53"/>
              <p:cNvSpPr/>
              <p:nvPr/>
            </p:nvSpPr>
            <p:spPr>
              <a:xfrm>
                <a:off x="4112" y="2100"/>
                <a:ext cx="3000" cy="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412" name="Google Shape;412;p53"/>
              <p:cNvSpPr/>
              <p:nvPr/>
            </p:nvSpPr>
            <p:spPr>
              <a:xfrm>
                <a:off x="5577" y="2102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Basic"/>
                  <a:buNone/>
                </a:pPr>
                <a:r>
                  <a:rPr b="1" i="0" lang="en-US" sz="9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413" name="Google Shape;413;p53"/>
              <p:cNvSpPr/>
              <p:nvPr/>
            </p:nvSpPr>
            <p:spPr>
              <a:xfrm>
                <a:off x="4226" y="2180"/>
                <a:ext cx="3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b="1" i="0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I certify that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414" name="Google Shape;414;p53"/>
              <p:cNvSpPr/>
              <p:nvPr/>
            </p:nvSpPr>
            <p:spPr>
              <a:xfrm>
                <a:off x="4622" y="2180"/>
                <a:ext cx="3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b="1" i="0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{Staff Name}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415" name="Google Shape;415;p53"/>
              <p:cNvSpPr/>
              <p:nvPr/>
            </p:nvSpPr>
            <p:spPr>
              <a:xfrm>
                <a:off x="5087" y="2180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b="1" i="0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,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416" name="Google Shape;416;p53"/>
              <p:cNvSpPr/>
              <p:nvPr/>
            </p:nvSpPr>
            <p:spPr>
              <a:xfrm>
                <a:off x="5105" y="2180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b="1" i="0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417" name="Google Shape;417;p53"/>
              <p:cNvSpPr/>
              <p:nvPr/>
            </p:nvSpPr>
            <p:spPr>
              <a:xfrm>
                <a:off x="5124" y="2180"/>
                <a:ext cx="18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b="1" i="0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worked solely on Title I program activities for the period of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418" name="Google Shape;418;p53"/>
              <p:cNvSpPr/>
              <p:nvPr/>
            </p:nvSpPr>
            <p:spPr>
              <a:xfrm>
                <a:off x="6928" y="2180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b="1" i="0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419" name="Google Shape;419;p53"/>
              <p:cNvSpPr/>
              <p:nvPr/>
            </p:nvSpPr>
            <p:spPr>
              <a:xfrm>
                <a:off x="4761" y="2264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b="1" i="0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420" name="Google Shape;420;p53"/>
              <p:cNvSpPr/>
              <p:nvPr/>
            </p:nvSpPr>
            <p:spPr>
              <a:xfrm>
                <a:off x="4780" y="2264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b="1" i="0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J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421" name="Google Shape;421;p53"/>
              <p:cNvSpPr/>
              <p:nvPr/>
            </p:nvSpPr>
            <p:spPr>
              <a:xfrm>
                <a:off x="4802" y="2264"/>
                <a:ext cx="3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b="1" i="0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uly 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422" name="Google Shape;422;p53"/>
              <p:cNvSpPr/>
              <p:nvPr/>
            </p:nvSpPr>
            <p:spPr>
              <a:xfrm>
                <a:off x="4917" y="2264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b="1" i="0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1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423" name="Google Shape;423;p53"/>
              <p:cNvSpPr/>
              <p:nvPr/>
            </p:nvSpPr>
            <p:spPr>
              <a:xfrm>
                <a:off x="4958" y="2264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b="1" i="0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,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424" name="Google Shape;424;p53"/>
              <p:cNvSpPr/>
              <p:nvPr/>
            </p:nvSpPr>
            <p:spPr>
              <a:xfrm>
                <a:off x="4976" y="2264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b="1" i="0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425" name="Google Shape;425;p53"/>
              <p:cNvSpPr/>
              <p:nvPr/>
            </p:nvSpPr>
            <p:spPr>
              <a:xfrm>
                <a:off x="4995" y="2264"/>
                <a:ext cx="3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b="1" i="0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XXXX (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426" name="Google Shape;426;p53"/>
              <p:cNvSpPr/>
              <p:nvPr/>
            </p:nvSpPr>
            <p:spPr>
              <a:xfrm>
                <a:off x="5221" y="2264"/>
                <a:ext cx="3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b="1" i="0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YEAR) to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427" name="Google Shape;427;p53"/>
              <p:cNvSpPr/>
              <p:nvPr/>
            </p:nvSpPr>
            <p:spPr>
              <a:xfrm>
                <a:off x="5489" y="2264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b="1" i="0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428" name="Google Shape;428;p53"/>
              <p:cNvSpPr/>
              <p:nvPr/>
            </p:nvSpPr>
            <p:spPr>
              <a:xfrm>
                <a:off x="5508" y="2264"/>
                <a:ext cx="9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b="1" i="0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December 31, XXXX (YEAR)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429" name="Google Shape;429;p53"/>
              <p:cNvSpPr/>
              <p:nvPr/>
            </p:nvSpPr>
            <p:spPr>
              <a:xfrm>
                <a:off x="6375" y="2264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b="1" i="0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.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430" name="Google Shape;430;p53"/>
              <p:cNvSpPr/>
              <p:nvPr/>
            </p:nvSpPr>
            <p:spPr>
              <a:xfrm>
                <a:off x="6393" y="2264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b="1" i="0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431" name="Google Shape;431;p53"/>
              <p:cNvSpPr/>
              <p:nvPr/>
            </p:nvSpPr>
            <p:spPr>
              <a:xfrm>
                <a:off x="5577" y="2347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b="1" i="0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432" name="Google Shape;432;p53"/>
              <p:cNvSpPr/>
              <p:nvPr/>
            </p:nvSpPr>
            <p:spPr>
              <a:xfrm>
                <a:off x="4325" y="2430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b="1" i="0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433" name="Google Shape;433;p53"/>
              <p:cNvSpPr/>
              <p:nvPr/>
            </p:nvSpPr>
            <p:spPr>
              <a:xfrm>
                <a:off x="4343" y="2430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b="1" i="0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434" name="Google Shape;434;p53"/>
              <p:cNvSpPr/>
              <p:nvPr/>
            </p:nvSpPr>
            <p:spPr>
              <a:xfrm>
                <a:off x="4121" y="2514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b="1" i="0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435" name="Google Shape;435;p53"/>
              <p:cNvSpPr/>
              <p:nvPr/>
            </p:nvSpPr>
            <p:spPr>
              <a:xfrm>
                <a:off x="4121" y="2597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b="1" i="0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436" name="Google Shape;436;p53"/>
              <p:cNvSpPr/>
              <p:nvPr/>
            </p:nvSpPr>
            <p:spPr>
              <a:xfrm>
                <a:off x="4121" y="2681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b="1" i="0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437" name="Google Shape;437;p53"/>
              <p:cNvSpPr/>
              <p:nvPr/>
            </p:nvSpPr>
            <p:spPr>
              <a:xfrm>
                <a:off x="4121" y="2764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b="1" i="0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438" name="Google Shape;438;p53"/>
              <p:cNvSpPr/>
              <p:nvPr/>
            </p:nvSpPr>
            <p:spPr>
              <a:xfrm>
                <a:off x="4121" y="2848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b="1" i="0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439" name="Google Shape;439;p53"/>
              <p:cNvSpPr/>
              <p:nvPr/>
            </p:nvSpPr>
            <p:spPr>
              <a:xfrm>
                <a:off x="4121" y="2931"/>
                <a:ext cx="3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b="1" i="0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Signature of 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440" name="Google Shape;440;p53"/>
              <p:cNvSpPr/>
              <p:nvPr/>
            </p:nvSpPr>
            <p:spPr>
              <a:xfrm>
                <a:off x="4511" y="2931"/>
                <a:ext cx="3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b="1" i="0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Staff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441" name="Google Shape;441;p53"/>
              <p:cNvSpPr/>
              <p:nvPr/>
            </p:nvSpPr>
            <p:spPr>
              <a:xfrm>
                <a:off x="4648" y="2931"/>
                <a:ext cx="6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b="1" i="0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: _________________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442" name="Google Shape;442;p53"/>
              <p:cNvSpPr/>
              <p:nvPr/>
            </p:nvSpPr>
            <p:spPr>
              <a:xfrm>
                <a:off x="5320" y="2931"/>
                <a:ext cx="9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b="1" i="0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______________________    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443" name="Google Shape;443;p53"/>
              <p:cNvSpPr/>
              <p:nvPr/>
            </p:nvSpPr>
            <p:spPr>
              <a:xfrm>
                <a:off x="6217" y="2931"/>
                <a:ext cx="3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b="1" i="0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Date: _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444" name="Google Shape;444;p53"/>
              <p:cNvSpPr/>
              <p:nvPr/>
            </p:nvSpPr>
            <p:spPr>
              <a:xfrm>
                <a:off x="6433" y="2931"/>
                <a:ext cx="6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b="1" i="0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________________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445" name="Google Shape;445;p53"/>
              <p:cNvSpPr/>
              <p:nvPr/>
            </p:nvSpPr>
            <p:spPr>
              <a:xfrm>
                <a:off x="7031" y="2931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b="1" i="0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446" name="Google Shape;446;p53"/>
              <p:cNvSpPr/>
              <p:nvPr/>
            </p:nvSpPr>
            <p:spPr>
              <a:xfrm>
                <a:off x="4121" y="3012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Basic"/>
                  <a:buNone/>
                </a:pPr>
                <a:r>
                  <a:rPr b="1" i="0" lang="en-US" sz="9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447" name="Google Shape;447;p53"/>
              <p:cNvSpPr/>
              <p:nvPr/>
            </p:nvSpPr>
            <p:spPr>
              <a:xfrm>
                <a:off x="5577" y="3089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Basic"/>
                  <a:buNone/>
                </a:pPr>
                <a:r>
                  <a:rPr b="1" i="0" lang="en-US" sz="9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448" name="Google Shape;448;p53"/>
              <p:cNvSpPr/>
              <p:nvPr/>
            </p:nvSpPr>
            <p:spPr>
              <a:xfrm>
                <a:off x="4121" y="3168"/>
                <a:ext cx="3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b="1" i="0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Signature of 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449" name="Google Shape;449;p53"/>
              <p:cNvSpPr/>
              <p:nvPr/>
            </p:nvSpPr>
            <p:spPr>
              <a:xfrm>
                <a:off x="4511" y="3168"/>
                <a:ext cx="3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b="1" i="0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Supervisor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450" name="Google Shape;450;p53"/>
              <p:cNvSpPr/>
              <p:nvPr/>
            </p:nvSpPr>
            <p:spPr>
              <a:xfrm>
                <a:off x="4838" y="3168"/>
                <a:ext cx="3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b="1" i="0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/Director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451" name="Google Shape;451;p53"/>
              <p:cNvSpPr/>
              <p:nvPr/>
            </p:nvSpPr>
            <p:spPr>
              <a:xfrm>
                <a:off x="5133" y="3168"/>
                <a:ext cx="6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b="1" i="0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: _________________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452" name="Google Shape;452;p53"/>
              <p:cNvSpPr/>
              <p:nvPr/>
            </p:nvSpPr>
            <p:spPr>
              <a:xfrm>
                <a:off x="5805" y="3168"/>
                <a:ext cx="3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b="1" i="0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_____          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453" name="Google Shape;453;p53"/>
              <p:cNvSpPr/>
              <p:nvPr/>
            </p:nvSpPr>
            <p:spPr>
              <a:xfrm>
                <a:off x="6179" y="3168"/>
                <a:ext cx="3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b="1" i="0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Date: 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454" name="Google Shape;454;p53"/>
              <p:cNvSpPr/>
              <p:nvPr/>
            </p:nvSpPr>
            <p:spPr>
              <a:xfrm>
                <a:off x="6358" y="3168"/>
                <a:ext cx="3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b="1" i="0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_______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455" name="Google Shape;455;p53"/>
              <p:cNvSpPr/>
              <p:nvPr/>
            </p:nvSpPr>
            <p:spPr>
              <a:xfrm>
                <a:off x="6619" y="3168"/>
                <a:ext cx="3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b="1" i="0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__________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456" name="Google Shape;456;p53"/>
              <p:cNvSpPr/>
              <p:nvPr/>
            </p:nvSpPr>
            <p:spPr>
              <a:xfrm>
                <a:off x="6993" y="3168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b="1" i="0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457" name="Google Shape;457;p53"/>
              <p:cNvSpPr/>
              <p:nvPr/>
            </p:nvSpPr>
            <p:spPr>
              <a:xfrm>
                <a:off x="4121" y="3250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i="0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458" name="Google Shape;458;p53"/>
              <p:cNvSpPr/>
              <p:nvPr/>
            </p:nvSpPr>
            <p:spPr>
              <a:xfrm>
                <a:off x="4121" y="3334"/>
                <a:ext cx="30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i="0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At the end of each report period, January and July, the original of the completed certification 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459" name="Google Shape;459;p53"/>
              <p:cNvSpPr/>
              <p:nvPr/>
            </p:nvSpPr>
            <p:spPr>
              <a:xfrm>
                <a:off x="4121" y="3417"/>
                <a:ext cx="9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i="0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form must be sent to the 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460" name="Google Shape;460;p53"/>
              <p:cNvSpPr/>
              <p:nvPr/>
            </p:nvSpPr>
            <p:spPr>
              <a:xfrm>
                <a:off x="4880" y="3417"/>
                <a:ext cx="3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i="0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Title I 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461" name="Google Shape;461;p53"/>
              <p:cNvSpPr/>
              <p:nvPr/>
            </p:nvSpPr>
            <p:spPr>
              <a:xfrm>
                <a:off x="5074" y="3417"/>
                <a:ext cx="3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i="0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Executive 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462" name="Google Shape;462;p53"/>
              <p:cNvSpPr/>
              <p:nvPr/>
            </p:nvSpPr>
            <p:spPr>
              <a:xfrm>
                <a:off x="5385" y="3417"/>
                <a:ext cx="3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i="0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Directo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463" name="Google Shape;463;p53"/>
              <p:cNvSpPr/>
              <p:nvPr/>
            </p:nvSpPr>
            <p:spPr>
              <a:xfrm>
                <a:off x="5613" y="3417"/>
                <a:ext cx="15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i="0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r’s office where it will be maintained on file 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464" name="Google Shape;464;p53"/>
              <p:cNvSpPr/>
              <p:nvPr/>
            </p:nvSpPr>
            <p:spPr>
              <a:xfrm>
                <a:off x="4121" y="3501"/>
                <a:ext cx="21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i="0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for a period of five years.  The principal and/or supervisor should 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465" name="Google Shape;465;p53"/>
              <p:cNvSpPr/>
              <p:nvPr/>
            </p:nvSpPr>
            <p:spPr>
              <a:xfrm>
                <a:off x="6152" y="3501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i="0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s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466" name="Google Shape;466;p53"/>
              <p:cNvSpPr/>
              <p:nvPr/>
            </p:nvSpPr>
            <p:spPr>
              <a:xfrm>
                <a:off x="6289" y="3501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i="0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467" name="Google Shape;467;p53"/>
              <p:cNvSpPr/>
              <p:nvPr/>
            </p:nvSpPr>
            <p:spPr>
              <a:xfrm>
                <a:off x="6307" y="3501"/>
                <a:ext cx="6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i="0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a signed copy of this 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468" name="Google Shape;468;p53"/>
              <p:cNvSpPr/>
              <p:nvPr/>
            </p:nvSpPr>
            <p:spPr>
              <a:xfrm>
                <a:off x="4121" y="3584"/>
                <a:ext cx="3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i="0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document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469" name="Google Shape;469;p53"/>
              <p:cNvSpPr/>
              <p:nvPr/>
            </p:nvSpPr>
            <p:spPr>
              <a:xfrm>
                <a:off x="4426" y="3584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i="0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470" name="Google Shape;470;p53"/>
              <p:cNvSpPr/>
              <p:nvPr/>
            </p:nvSpPr>
            <p:spPr>
              <a:xfrm>
                <a:off x="4445" y="3584"/>
                <a:ext cx="9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i="0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into the school or department’s 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471" name="Google Shape;471;p53"/>
              <p:cNvSpPr/>
              <p:nvPr/>
            </p:nvSpPr>
            <p:spPr>
              <a:xfrm>
                <a:off x="5414" y="3584"/>
                <a:ext cx="12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i="0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compliance folder on Google Drive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472" name="Google Shape;472;p53"/>
              <p:cNvSpPr/>
              <p:nvPr/>
            </p:nvSpPr>
            <p:spPr>
              <a:xfrm>
                <a:off x="6485" y="3584"/>
                <a:ext cx="3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i="0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.  It is not 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473" name="Google Shape;473;p53"/>
              <p:cNvSpPr/>
              <p:nvPr/>
            </p:nvSpPr>
            <p:spPr>
              <a:xfrm>
                <a:off x="4121" y="3668"/>
                <a:ext cx="9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i="0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necessary to send a copy of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474" name="Google Shape;474;p53"/>
              <p:cNvSpPr/>
              <p:nvPr/>
            </p:nvSpPr>
            <p:spPr>
              <a:xfrm>
                <a:off x="4946" y="3668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i="0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475" name="Google Shape;475;p53"/>
              <p:cNvSpPr/>
              <p:nvPr/>
            </p:nvSpPr>
            <p:spPr>
              <a:xfrm>
                <a:off x="4965" y="3668"/>
                <a:ext cx="12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i="0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this form to the Finance Department. 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476" name="Google Shape;476;p53"/>
              <p:cNvSpPr/>
              <p:nvPr/>
            </p:nvSpPr>
            <p:spPr>
              <a:xfrm>
                <a:off x="6112" y="3668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Basic"/>
                  <a:buNone/>
                </a:pPr>
                <a:r>
                  <a:rPr i="0" lang="en-US" sz="10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477" name="Google Shape;477;p53"/>
              <p:cNvSpPr/>
              <p:nvPr/>
            </p:nvSpPr>
            <p:spPr>
              <a:xfrm>
                <a:off x="4121" y="3751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Calibri"/>
                  <a:buNone/>
                </a:pPr>
                <a:r>
                  <a:rPr i="0" lang="en-US" sz="9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478" name="Google Shape;478;p53"/>
              <p:cNvSpPr/>
              <p:nvPr/>
            </p:nvSpPr>
            <p:spPr>
              <a:xfrm>
                <a:off x="4666" y="2483"/>
                <a:ext cx="3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700"/>
                  <a:buFont typeface="Basic"/>
                  <a:buNone/>
                </a:pPr>
                <a:r>
                  <a:rPr i="0" lang="en-US" sz="7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EMP ID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479" name="Google Shape;479;p53"/>
              <p:cNvSpPr/>
              <p:nvPr/>
            </p:nvSpPr>
            <p:spPr>
              <a:xfrm>
                <a:off x="4821" y="2422"/>
                <a:ext cx="0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i="0" lang="en-US" sz="15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480" name="Google Shape;480;p53"/>
              <p:cNvSpPr/>
              <p:nvPr/>
            </p:nvSpPr>
            <p:spPr>
              <a:xfrm>
                <a:off x="4908" y="2483"/>
                <a:ext cx="3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700"/>
                  <a:buFont typeface="Basic"/>
                  <a:buNone/>
                </a:pPr>
                <a:r>
                  <a:rPr i="0" lang="en-US" sz="7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Job Code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481" name="Google Shape;481;p53"/>
              <p:cNvSpPr/>
              <p:nvPr/>
            </p:nvSpPr>
            <p:spPr>
              <a:xfrm>
                <a:off x="5087" y="2422"/>
                <a:ext cx="0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i="0" lang="en-US" sz="15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482" name="Google Shape;482;p53"/>
              <p:cNvSpPr/>
              <p:nvPr/>
            </p:nvSpPr>
            <p:spPr>
              <a:xfrm>
                <a:off x="5195" y="2483"/>
                <a:ext cx="3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700"/>
                  <a:buFont typeface="Basic"/>
                  <a:buNone/>
                </a:pPr>
                <a:r>
                  <a:rPr i="0" lang="en-US" sz="7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Position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483" name="Google Shape;483;p53"/>
              <p:cNvSpPr/>
              <p:nvPr/>
            </p:nvSpPr>
            <p:spPr>
              <a:xfrm>
                <a:off x="5354" y="2422"/>
                <a:ext cx="0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i="0" lang="en-US" sz="15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484" name="Google Shape;484;p53"/>
              <p:cNvSpPr/>
              <p:nvPr/>
            </p:nvSpPr>
            <p:spPr>
              <a:xfrm>
                <a:off x="5422" y="2483"/>
                <a:ext cx="3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700"/>
                  <a:buFont typeface="Basic"/>
                  <a:buNone/>
                </a:pPr>
                <a:r>
                  <a:rPr i="0" lang="en-US" sz="7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Last Name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485" name="Google Shape;485;p53"/>
              <p:cNvSpPr/>
              <p:nvPr/>
            </p:nvSpPr>
            <p:spPr>
              <a:xfrm>
                <a:off x="5632" y="2422"/>
                <a:ext cx="0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i="0" lang="en-US" sz="15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486" name="Google Shape;486;p53"/>
              <p:cNvSpPr/>
              <p:nvPr/>
            </p:nvSpPr>
            <p:spPr>
              <a:xfrm>
                <a:off x="5904" y="2483"/>
                <a:ext cx="30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700"/>
                  <a:buFont typeface="Basic"/>
                  <a:buNone/>
                </a:pPr>
                <a:r>
                  <a:rPr i="0" lang="en-US" sz="7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First Name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487" name="Google Shape;487;p53"/>
              <p:cNvSpPr/>
              <p:nvPr/>
            </p:nvSpPr>
            <p:spPr>
              <a:xfrm>
                <a:off x="6122" y="2422"/>
                <a:ext cx="0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i="0" lang="en-US" sz="15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488" name="Google Shape;488;p53"/>
              <p:cNvSpPr/>
              <p:nvPr/>
            </p:nvSpPr>
            <p:spPr>
              <a:xfrm>
                <a:off x="4585" y="2473"/>
                <a:ext cx="0" cy="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489" name="Google Shape;489;p53"/>
              <p:cNvSpPr/>
              <p:nvPr/>
            </p:nvSpPr>
            <p:spPr>
              <a:xfrm>
                <a:off x="4585" y="2473"/>
                <a:ext cx="0" cy="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490" name="Google Shape;490;p53"/>
              <p:cNvSpPr/>
              <p:nvPr/>
            </p:nvSpPr>
            <p:spPr>
              <a:xfrm>
                <a:off x="4591" y="2473"/>
                <a:ext cx="300" cy="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491" name="Google Shape;491;p53"/>
              <p:cNvSpPr/>
              <p:nvPr/>
            </p:nvSpPr>
            <p:spPr>
              <a:xfrm>
                <a:off x="4851" y="2479"/>
                <a:ext cx="0" cy="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492" name="Google Shape;492;p53"/>
              <p:cNvSpPr/>
              <p:nvPr/>
            </p:nvSpPr>
            <p:spPr>
              <a:xfrm>
                <a:off x="4851" y="2473"/>
                <a:ext cx="0" cy="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493" name="Google Shape;493;p53"/>
              <p:cNvSpPr/>
              <p:nvPr/>
            </p:nvSpPr>
            <p:spPr>
              <a:xfrm>
                <a:off x="4857" y="2473"/>
                <a:ext cx="300" cy="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494" name="Google Shape;494;p53"/>
              <p:cNvSpPr/>
              <p:nvPr/>
            </p:nvSpPr>
            <p:spPr>
              <a:xfrm>
                <a:off x="5118" y="2479"/>
                <a:ext cx="0" cy="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495" name="Google Shape;495;p53"/>
              <p:cNvSpPr/>
              <p:nvPr/>
            </p:nvSpPr>
            <p:spPr>
              <a:xfrm>
                <a:off x="5118" y="2473"/>
                <a:ext cx="0" cy="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496" name="Google Shape;496;p53"/>
              <p:cNvSpPr/>
              <p:nvPr/>
            </p:nvSpPr>
            <p:spPr>
              <a:xfrm>
                <a:off x="5124" y="2473"/>
                <a:ext cx="300" cy="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497" name="Google Shape;497;p53"/>
              <p:cNvSpPr/>
              <p:nvPr/>
            </p:nvSpPr>
            <p:spPr>
              <a:xfrm>
                <a:off x="5385" y="2479"/>
                <a:ext cx="0" cy="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498" name="Google Shape;498;p53"/>
              <p:cNvSpPr/>
              <p:nvPr/>
            </p:nvSpPr>
            <p:spPr>
              <a:xfrm>
                <a:off x="5385" y="2473"/>
                <a:ext cx="0" cy="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499" name="Google Shape;499;p53"/>
              <p:cNvSpPr/>
              <p:nvPr/>
            </p:nvSpPr>
            <p:spPr>
              <a:xfrm>
                <a:off x="5391" y="2473"/>
                <a:ext cx="600" cy="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500" name="Google Shape;500;p53"/>
              <p:cNvSpPr/>
              <p:nvPr/>
            </p:nvSpPr>
            <p:spPr>
              <a:xfrm>
                <a:off x="5868" y="2479"/>
                <a:ext cx="0" cy="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501" name="Google Shape;501;p53"/>
              <p:cNvSpPr/>
              <p:nvPr/>
            </p:nvSpPr>
            <p:spPr>
              <a:xfrm>
                <a:off x="5868" y="2473"/>
                <a:ext cx="0" cy="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502" name="Google Shape;502;p53"/>
              <p:cNvSpPr/>
              <p:nvPr/>
            </p:nvSpPr>
            <p:spPr>
              <a:xfrm>
                <a:off x="5874" y="2473"/>
                <a:ext cx="300" cy="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503" name="Google Shape;503;p53"/>
              <p:cNvSpPr/>
              <p:nvPr/>
            </p:nvSpPr>
            <p:spPr>
              <a:xfrm>
                <a:off x="6209" y="2473"/>
                <a:ext cx="0" cy="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504" name="Google Shape;504;p53"/>
              <p:cNvSpPr/>
              <p:nvPr/>
            </p:nvSpPr>
            <p:spPr>
              <a:xfrm>
                <a:off x="6209" y="2473"/>
                <a:ext cx="0" cy="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505" name="Google Shape;505;p53"/>
              <p:cNvSpPr/>
              <p:nvPr/>
            </p:nvSpPr>
            <p:spPr>
              <a:xfrm>
                <a:off x="4585" y="2485"/>
                <a:ext cx="0" cy="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506" name="Google Shape;506;p53"/>
              <p:cNvSpPr/>
              <p:nvPr/>
            </p:nvSpPr>
            <p:spPr>
              <a:xfrm>
                <a:off x="4851" y="2485"/>
                <a:ext cx="0" cy="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507" name="Google Shape;507;p53"/>
              <p:cNvSpPr/>
              <p:nvPr/>
            </p:nvSpPr>
            <p:spPr>
              <a:xfrm>
                <a:off x="5118" y="2485"/>
                <a:ext cx="0" cy="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508" name="Google Shape;508;p53"/>
              <p:cNvSpPr/>
              <p:nvPr/>
            </p:nvSpPr>
            <p:spPr>
              <a:xfrm>
                <a:off x="5385" y="2485"/>
                <a:ext cx="0" cy="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509" name="Google Shape;509;p53"/>
              <p:cNvSpPr/>
              <p:nvPr/>
            </p:nvSpPr>
            <p:spPr>
              <a:xfrm>
                <a:off x="5868" y="2485"/>
                <a:ext cx="0" cy="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510" name="Google Shape;510;p53"/>
              <p:cNvSpPr/>
              <p:nvPr/>
            </p:nvSpPr>
            <p:spPr>
              <a:xfrm>
                <a:off x="6209" y="2485"/>
                <a:ext cx="0" cy="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511" name="Google Shape;511;p53"/>
              <p:cNvSpPr/>
              <p:nvPr/>
            </p:nvSpPr>
            <p:spPr>
              <a:xfrm>
                <a:off x="4808" y="2578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700"/>
                  <a:buFont typeface="Basic"/>
                  <a:buNone/>
                </a:pPr>
                <a:r>
                  <a:rPr i="0" lang="en-US" sz="7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512" name="Google Shape;512;p53"/>
              <p:cNvSpPr/>
              <p:nvPr/>
            </p:nvSpPr>
            <p:spPr>
              <a:xfrm>
                <a:off x="4821" y="2517"/>
                <a:ext cx="0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i="0" lang="en-US" sz="15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513" name="Google Shape;513;p53"/>
              <p:cNvSpPr/>
              <p:nvPr/>
            </p:nvSpPr>
            <p:spPr>
              <a:xfrm>
                <a:off x="5074" y="2578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700"/>
                  <a:buFont typeface="Basic"/>
                  <a:buNone/>
                </a:pPr>
                <a:r>
                  <a:rPr i="0" lang="en-US" sz="7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514" name="Google Shape;514;p53"/>
              <p:cNvSpPr/>
              <p:nvPr/>
            </p:nvSpPr>
            <p:spPr>
              <a:xfrm>
                <a:off x="5087" y="2517"/>
                <a:ext cx="0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i="0" lang="en-US" sz="15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515" name="Google Shape;515;p53"/>
              <p:cNvSpPr/>
              <p:nvPr/>
            </p:nvSpPr>
            <p:spPr>
              <a:xfrm>
                <a:off x="5342" y="2578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700"/>
                  <a:buFont typeface="Basic"/>
                  <a:buNone/>
                </a:pPr>
                <a:r>
                  <a:rPr i="0" lang="en-US" sz="7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516" name="Google Shape;516;p53"/>
              <p:cNvSpPr/>
              <p:nvPr/>
            </p:nvSpPr>
            <p:spPr>
              <a:xfrm>
                <a:off x="5354" y="2517"/>
                <a:ext cx="0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i="0" lang="en-US" sz="15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517" name="Google Shape;517;p53"/>
              <p:cNvSpPr/>
              <p:nvPr/>
            </p:nvSpPr>
            <p:spPr>
              <a:xfrm>
                <a:off x="5422" y="2578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700"/>
                  <a:buFont typeface="Basic"/>
                  <a:buNone/>
                </a:pPr>
                <a:r>
                  <a:rPr i="0" lang="en-US" sz="7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518" name="Google Shape;518;p53"/>
              <p:cNvSpPr/>
              <p:nvPr/>
            </p:nvSpPr>
            <p:spPr>
              <a:xfrm>
                <a:off x="5434" y="2517"/>
                <a:ext cx="0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i="0" lang="en-US" sz="15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519" name="Google Shape;519;p53"/>
              <p:cNvSpPr/>
              <p:nvPr/>
            </p:nvSpPr>
            <p:spPr>
              <a:xfrm>
                <a:off x="5904" y="2578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700"/>
                  <a:buFont typeface="Basic"/>
                  <a:buNone/>
                </a:pPr>
                <a:r>
                  <a:rPr i="0" lang="en-US" sz="7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520" name="Google Shape;520;p53"/>
              <p:cNvSpPr/>
              <p:nvPr/>
            </p:nvSpPr>
            <p:spPr>
              <a:xfrm>
                <a:off x="5917" y="2517"/>
                <a:ext cx="0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i="0" lang="en-US" sz="15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521" name="Google Shape;521;p53"/>
              <p:cNvSpPr/>
              <p:nvPr/>
            </p:nvSpPr>
            <p:spPr>
              <a:xfrm>
                <a:off x="4585" y="2568"/>
                <a:ext cx="0" cy="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522" name="Google Shape;522;p53"/>
              <p:cNvSpPr/>
              <p:nvPr/>
            </p:nvSpPr>
            <p:spPr>
              <a:xfrm>
                <a:off x="4591" y="2568"/>
                <a:ext cx="300" cy="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523" name="Google Shape;523;p53"/>
              <p:cNvSpPr/>
              <p:nvPr/>
            </p:nvSpPr>
            <p:spPr>
              <a:xfrm>
                <a:off x="4851" y="2568"/>
                <a:ext cx="0" cy="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524" name="Google Shape;524;p53"/>
              <p:cNvSpPr/>
              <p:nvPr/>
            </p:nvSpPr>
            <p:spPr>
              <a:xfrm>
                <a:off x="4857" y="2568"/>
                <a:ext cx="300" cy="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525" name="Google Shape;525;p53"/>
              <p:cNvSpPr/>
              <p:nvPr/>
            </p:nvSpPr>
            <p:spPr>
              <a:xfrm>
                <a:off x="5118" y="2568"/>
                <a:ext cx="0" cy="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526" name="Google Shape;526;p53"/>
              <p:cNvSpPr/>
              <p:nvPr/>
            </p:nvSpPr>
            <p:spPr>
              <a:xfrm>
                <a:off x="5124" y="2568"/>
                <a:ext cx="300" cy="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527" name="Google Shape;527;p53"/>
              <p:cNvSpPr/>
              <p:nvPr/>
            </p:nvSpPr>
            <p:spPr>
              <a:xfrm>
                <a:off x="5385" y="2568"/>
                <a:ext cx="0" cy="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528" name="Google Shape;528;p53"/>
              <p:cNvSpPr/>
              <p:nvPr/>
            </p:nvSpPr>
            <p:spPr>
              <a:xfrm>
                <a:off x="5391" y="2568"/>
                <a:ext cx="600" cy="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529" name="Google Shape;529;p53"/>
              <p:cNvSpPr/>
              <p:nvPr/>
            </p:nvSpPr>
            <p:spPr>
              <a:xfrm>
                <a:off x="5868" y="2568"/>
                <a:ext cx="0" cy="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530" name="Google Shape;530;p53"/>
              <p:cNvSpPr/>
              <p:nvPr/>
            </p:nvSpPr>
            <p:spPr>
              <a:xfrm>
                <a:off x="5874" y="2568"/>
                <a:ext cx="300" cy="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531" name="Google Shape;531;p53"/>
              <p:cNvSpPr/>
              <p:nvPr/>
            </p:nvSpPr>
            <p:spPr>
              <a:xfrm>
                <a:off x="6209" y="2568"/>
                <a:ext cx="0" cy="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532" name="Google Shape;532;p53"/>
              <p:cNvSpPr/>
              <p:nvPr/>
            </p:nvSpPr>
            <p:spPr>
              <a:xfrm>
                <a:off x="4585" y="2579"/>
                <a:ext cx="0" cy="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533" name="Google Shape;533;p53"/>
              <p:cNvSpPr/>
              <p:nvPr/>
            </p:nvSpPr>
            <p:spPr>
              <a:xfrm>
                <a:off x="4851" y="2579"/>
                <a:ext cx="0" cy="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534" name="Google Shape;534;p53"/>
              <p:cNvSpPr/>
              <p:nvPr/>
            </p:nvSpPr>
            <p:spPr>
              <a:xfrm>
                <a:off x="5118" y="2579"/>
                <a:ext cx="0" cy="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535" name="Google Shape;535;p53"/>
              <p:cNvSpPr/>
              <p:nvPr/>
            </p:nvSpPr>
            <p:spPr>
              <a:xfrm>
                <a:off x="5385" y="2579"/>
                <a:ext cx="0" cy="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536" name="Google Shape;536;p53"/>
              <p:cNvSpPr/>
              <p:nvPr/>
            </p:nvSpPr>
            <p:spPr>
              <a:xfrm>
                <a:off x="5868" y="2579"/>
                <a:ext cx="0" cy="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537" name="Google Shape;537;p53"/>
              <p:cNvSpPr/>
              <p:nvPr/>
            </p:nvSpPr>
            <p:spPr>
              <a:xfrm>
                <a:off x="6209" y="2579"/>
                <a:ext cx="0" cy="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538" name="Google Shape;538;p53"/>
              <p:cNvSpPr/>
              <p:nvPr/>
            </p:nvSpPr>
            <p:spPr>
              <a:xfrm>
                <a:off x="4808" y="2672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700"/>
                  <a:buFont typeface="Basic"/>
                  <a:buNone/>
                </a:pPr>
                <a:r>
                  <a:rPr i="0" lang="en-US" sz="7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539" name="Google Shape;539;p53"/>
              <p:cNvSpPr/>
              <p:nvPr/>
            </p:nvSpPr>
            <p:spPr>
              <a:xfrm>
                <a:off x="4821" y="2611"/>
                <a:ext cx="0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i="0" lang="en-US" sz="15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540" name="Google Shape;540;p53"/>
              <p:cNvSpPr/>
              <p:nvPr/>
            </p:nvSpPr>
            <p:spPr>
              <a:xfrm>
                <a:off x="5074" y="2672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700"/>
                  <a:buFont typeface="Basic"/>
                  <a:buNone/>
                </a:pPr>
                <a:r>
                  <a:rPr i="0" lang="en-US" sz="7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541" name="Google Shape;541;p53"/>
              <p:cNvSpPr/>
              <p:nvPr/>
            </p:nvSpPr>
            <p:spPr>
              <a:xfrm>
                <a:off x="5087" y="2611"/>
                <a:ext cx="0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i="0" lang="en-US" sz="15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542" name="Google Shape;542;p53"/>
              <p:cNvSpPr/>
              <p:nvPr/>
            </p:nvSpPr>
            <p:spPr>
              <a:xfrm>
                <a:off x="5342" y="2672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700"/>
                  <a:buFont typeface="Basic"/>
                  <a:buNone/>
                </a:pPr>
                <a:r>
                  <a:rPr i="0" lang="en-US" sz="7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543" name="Google Shape;543;p53"/>
              <p:cNvSpPr/>
              <p:nvPr/>
            </p:nvSpPr>
            <p:spPr>
              <a:xfrm>
                <a:off x="5354" y="2611"/>
                <a:ext cx="0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i="0" lang="en-US" sz="15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544" name="Google Shape;544;p53"/>
              <p:cNvSpPr/>
              <p:nvPr/>
            </p:nvSpPr>
            <p:spPr>
              <a:xfrm>
                <a:off x="5422" y="2672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700"/>
                  <a:buFont typeface="Basic"/>
                  <a:buNone/>
                </a:pPr>
                <a:r>
                  <a:rPr i="0" lang="en-US" sz="7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545" name="Google Shape;545;p53"/>
              <p:cNvSpPr/>
              <p:nvPr/>
            </p:nvSpPr>
            <p:spPr>
              <a:xfrm>
                <a:off x="5434" y="2611"/>
                <a:ext cx="0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i="0" lang="en-US" sz="15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546" name="Google Shape;546;p53"/>
              <p:cNvSpPr/>
              <p:nvPr/>
            </p:nvSpPr>
            <p:spPr>
              <a:xfrm>
                <a:off x="5904" y="2672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700"/>
                  <a:buFont typeface="Basic"/>
                  <a:buNone/>
                </a:pPr>
                <a:r>
                  <a:rPr i="0" lang="en-US" sz="7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547" name="Google Shape;547;p53"/>
              <p:cNvSpPr/>
              <p:nvPr/>
            </p:nvSpPr>
            <p:spPr>
              <a:xfrm>
                <a:off x="5917" y="2611"/>
                <a:ext cx="0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i="0" lang="en-US" sz="1500" u="none" cap="none" strike="noStrike">
                    <a:solidFill>
                      <a:srgbClr val="666666"/>
                    </a:solidFill>
                    <a:latin typeface="Avenir"/>
                    <a:ea typeface="Avenir"/>
                    <a:cs typeface="Avenir"/>
                    <a:sym typeface="Avenir"/>
                  </a:rPr>
                  <a:t> </a:t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548" name="Google Shape;548;p53"/>
              <p:cNvSpPr/>
              <p:nvPr/>
            </p:nvSpPr>
            <p:spPr>
              <a:xfrm>
                <a:off x="4585" y="2662"/>
                <a:ext cx="0" cy="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549" name="Google Shape;549;p53"/>
              <p:cNvSpPr/>
              <p:nvPr/>
            </p:nvSpPr>
            <p:spPr>
              <a:xfrm>
                <a:off x="4591" y="2662"/>
                <a:ext cx="300" cy="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550" name="Google Shape;550;p53"/>
              <p:cNvSpPr/>
              <p:nvPr/>
            </p:nvSpPr>
            <p:spPr>
              <a:xfrm>
                <a:off x="4851" y="2662"/>
                <a:ext cx="0" cy="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i="0" sz="1800" u="none" cap="none" strike="noStrike">
                  <a:solidFill>
                    <a:srgbClr val="666666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</p:grpSp>
        <p:sp>
          <p:nvSpPr>
            <p:cNvPr id="551" name="Google Shape;551;p53"/>
            <p:cNvSpPr/>
            <p:nvPr/>
          </p:nvSpPr>
          <p:spPr>
            <a:xfrm>
              <a:off x="4857" y="2662"/>
              <a:ext cx="300" cy="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i="0" sz="1800" u="none" cap="none" strike="noStrike">
                <a:solidFill>
                  <a:srgbClr val="666666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52" name="Google Shape;552;p53"/>
            <p:cNvSpPr/>
            <p:nvPr/>
          </p:nvSpPr>
          <p:spPr>
            <a:xfrm>
              <a:off x="5118" y="2662"/>
              <a:ext cx="0" cy="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i="0" sz="1800" u="none" cap="none" strike="noStrike">
                <a:solidFill>
                  <a:srgbClr val="666666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53" name="Google Shape;553;p53"/>
            <p:cNvSpPr/>
            <p:nvPr/>
          </p:nvSpPr>
          <p:spPr>
            <a:xfrm>
              <a:off x="5124" y="2662"/>
              <a:ext cx="300" cy="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i="0" sz="1800" u="none" cap="none" strike="noStrike">
                <a:solidFill>
                  <a:srgbClr val="666666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54" name="Google Shape;554;p53"/>
            <p:cNvSpPr/>
            <p:nvPr/>
          </p:nvSpPr>
          <p:spPr>
            <a:xfrm>
              <a:off x="5385" y="2662"/>
              <a:ext cx="0" cy="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i="0" sz="1800" u="none" cap="none" strike="noStrike">
                <a:solidFill>
                  <a:srgbClr val="666666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55" name="Google Shape;555;p53"/>
            <p:cNvSpPr/>
            <p:nvPr/>
          </p:nvSpPr>
          <p:spPr>
            <a:xfrm>
              <a:off x="5391" y="2662"/>
              <a:ext cx="600" cy="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i="0" sz="1800" u="none" cap="none" strike="noStrike">
                <a:solidFill>
                  <a:srgbClr val="666666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56" name="Google Shape;556;p53"/>
            <p:cNvSpPr/>
            <p:nvPr/>
          </p:nvSpPr>
          <p:spPr>
            <a:xfrm>
              <a:off x="5868" y="2662"/>
              <a:ext cx="0" cy="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i="0" sz="1800" u="none" cap="none" strike="noStrike">
                <a:solidFill>
                  <a:srgbClr val="666666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57" name="Google Shape;557;p53"/>
            <p:cNvSpPr/>
            <p:nvPr/>
          </p:nvSpPr>
          <p:spPr>
            <a:xfrm>
              <a:off x="5874" y="2662"/>
              <a:ext cx="300" cy="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i="0" sz="1800" u="none" cap="none" strike="noStrike">
                <a:solidFill>
                  <a:srgbClr val="666666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58" name="Google Shape;558;p53"/>
            <p:cNvSpPr/>
            <p:nvPr/>
          </p:nvSpPr>
          <p:spPr>
            <a:xfrm>
              <a:off x="6209" y="2662"/>
              <a:ext cx="0" cy="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i="0" sz="1800" u="none" cap="none" strike="noStrike">
                <a:solidFill>
                  <a:srgbClr val="666666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59" name="Google Shape;559;p53"/>
            <p:cNvSpPr/>
            <p:nvPr/>
          </p:nvSpPr>
          <p:spPr>
            <a:xfrm>
              <a:off x="4585" y="2674"/>
              <a:ext cx="0" cy="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i="0" sz="1800" u="none" cap="none" strike="noStrike">
                <a:solidFill>
                  <a:srgbClr val="666666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60" name="Google Shape;560;p53"/>
            <p:cNvSpPr/>
            <p:nvPr/>
          </p:nvSpPr>
          <p:spPr>
            <a:xfrm>
              <a:off x="4585" y="2756"/>
              <a:ext cx="0" cy="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i="0" sz="1800" u="none" cap="none" strike="noStrike">
                <a:solidFill>
                  <a:srgbClr val="666666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61" name="Google Shape;561;p53"/>
            <p:cNvSpPr/>
            <p:nvPr/>
          </p:nvSpPr>
          <p:spPr>
            <a:xfrm>
              <a:off x="4585" y="2756"/>
              <a:ext cx="0" cy="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i="0" sz="1800" u="none" cap="none" strike="noStrike">
                <a:solidFill>
                  <a:srgbClr val="666666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62" name="Google Shape;562;p53"/>
            <p:cNvSpPr/>
            <p:nvPr/>
          </p:nvSpPr>
          <p:spPr>
            <a:xfrm>
              <a:off x="4591" y="2756"/>
              <a:ext cx="300" cy="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i="0" sz="1800" u="none" cap="none" strike="noStrike">
                <a:solidFill>
                  <a:srgbClr val="666666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63" name="Google Shape;563;p53"/>
            <p:cNvSpPr/>
            <p:nvPr/>
          </p:nvSpPr>
          <p:spPr>
            <a:xfrm>
              <a:off x="4851" y="2674"/>
              <a:ext cx="0" cy="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i="0" sz="1800" u="none" cap="none" strike="noStrike">
                <a:solidFill>
                  <a:srgbClr val="666666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64" name="Google Shape;564;p53"/>
            <p:cNvSpPr/>
            <p:nvPr/>
          </p:nvSpPr>
          <p:spPr>
            <a:xfrm>
              <a:off x="4851" y="2756"/>
              <a:ext cx="0" cy="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i="0" sz="1800" u="none" cap="none" strike="noStrike">
                <a:solidFill>
                  <a:srgbClr val="666666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65" name="Google Shape;565;p53"/>
            <p:cNvSpPr/>
            <p:nvPr/>
          </p:nvSpPr>
          <p:spPr>
            <a:xfrm>
              <a:off x="4857" y="2756"/>
              <a:ext cx="300" cy="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i="0" sz="1800" u="none" cap="none" strike="noStrike">
                <a:solidFill>
                  <a:srgbClr val="666666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66" name="Google Shape;566;p53"/>
            <p:cNvSpPr/>
            <p:nvPr/>
          </p:nvSpPr>
          <p:spPr>
            <a:xfrm>
              <a:off x="5118" y="2674"/>
              <a:ext cx="0" cy="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i="0" sz="1800" u="none" cap="none" strike="noStrike">
                <a:solidFill>
                  <a:srgbClr val="666666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67" name="Google Shape;567;p53"/>
            <p:cNvSpPr/>
            <p:nvPr/>
          </p:nvSpPr>
          <p:spPr>
            <a:xfrm>
              <a:off x="5118" y="2756"/>
              <a:ext cx="0" cy="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i="0" sz="1800" u="none" cap="none" strike="noStrike">
                <a:solidFill>
                  <a:srgbClr val="666666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68" name="Google Shape;568;p53"/>
            <p:cNvSpPr/>
            <p:nvPr/>
          </p:nvSpPr>
          <p:spPr>
            <a:xfrm>
              <a:off x="5124" y="2756"/>
              <a:ext cx="300" cy="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i="0" sz="1800" u="none" cap="none" strike="noStrike">
                <a:solidFill>
                  <a:srgbClr val="666666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69" name="Google Shape;569;p53"/>
            <p:cNvSpPr/>
            <p:nvPr/>
          </p:nvSpPr>
          <p:spPr>
            <a:xfrm>
              <a:off x="5385" y="2674"/>
              <a:ext cx="0" cy="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i="0" sz="1800" u="none" cap="none" strike="noStrike">
                <a:solidFill>
                  <a:srgbClr val="666666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70" name="Google Shape;570;p53"/>
            <p:cNvSpPr/>
            <p:nvPr/>
          </p:nvSpPr>
          <p:spPr>
            <a:xfrm>
              <a:off x="5385" y="2756"/>
              <a:ext cx="0" cy="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i="0" sz="1800" u="none" cap="none" strike="noStrike">
                <a:solidFill>
                  <a:srgbClr val="666666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71" name="Google Shape;571;p53"/>
            <p:cNvSpPr/>
            <p:nvPr/>
          </p:nvSpPr>
          <p:spPr>
            <a:xfrm>
              <a:off x="5391" y="2756"/>
              <a:ext cx="600" cy="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i="0" sz="1800" u="none" cap="none" strike="noStrike">
                <a:solidFill>
                  <a:srgbClr val="666666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72" name="Google Shape;572;p53"/>
            <p:cNvSpPr/>
            <p:nvPr/>
          </p:nvSpPr>
          <p:spPr>
            <a:xfrm>
              <a:off x="5868" y="2674"/>
              <a:ext cx="0" cy="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i="0" sz="1800" u="none" cap="none" strike="noStrike">
                <a:solidFill>
                  <a:srgbClr val="666666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73" name="Google Shape;573;p53"/>
            <p:cNvSpPr/>
            <p:nvPr/>
          </p:nvSpPr>
          <p:spPr>
            <a:xfrm>
              <a:off x="5868" y="2756"/>
              <a:ext cx="0" cy="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i="0" sz="1800" u="none" cap="none" strike="noStrike">
                <a:solidFill>
                  <a:srgbClr val="666666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74" name="Google Shape;574;p53"/>
            <p:cNvSpPr/>
            <p:nvPr/>
          </p:nvSpPr>
          <p:spPr>
            <a:xfrm>
              <a:off x="5874" y="2756"/>
              <a:ext cx="300" cy="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i="0" sz="1800" u="none" cap="none" strike="noStrike">
                <a:solidFill>
                  <a:srgbClr val="666666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75" name="Google Shape;575;p53"/>
            <p:cNvSpPr/>
            <p:nvPr/>
          </p:nvSpPr>
          <p:spPr>
            <a:xfrm>
              <a:off x="6209" y="2674"/>
              <a:ext cx="0" cy="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i="0" sz="1800" u="none" cap="none" strike="noStrike">
                <a:solidFill>
                  <a:srgbClr val="666666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76" name="Google Shape;576;p53"/>
            <p:cNvSpPr/>
            <p:nvPr/>
          </p:nvSpPr>
          <p:spPr>
            <a:xfrm>
              <a:off x="6209" y="2756"/>
              <a:ext cx="0" cy="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i="0" sz="1800" u="none" cap="none" strike="noStrike">
                <a:solidFill>
                  <a:srgbClr val="666666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77" name="Google Shape;577;p53"/>
            <p:cNvSpPr/>
            <p:nvPr/>
          </p:nvSpPr>
          <p:spPr>
            <a:xfrm>
              <a:off x="6209" y="2756"/>
              <a:ext cx="0" cy="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i="0" sz="1800" u="none" cap="none" strike="noStrike">
                <a:solidFill>
                  <a:srgbClr val="666666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578" name="Google Shape;578;p53"/>
          <p:cNvSpPr/>
          <p:nvPr/>
        </p:nvSpPr>
        <p:spPr>
          <a:xfrm>
            <a:off x="7940842" y="6194545"/>
            <a:ext cx="1051800" cy="5502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wentieth Century"/>
              <a:buNone/>
            </a:pPr>
            <a:r>
              <a:t/>
            </a:r>
            <a:endParaRPr i="0" sz="1800" u="none" cap="none" strike="noStrik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79" name="Google Shape;579;p53"/>
          <p:cNvSpPr txBox="1"/>
          <p:nvPr>
            <p:ph idx="12" type="sldNum"/>
          </p:nvPr>
        </p:nvSpPr>
        <p:spPr>
          <a:xfrm>
            <a:off x="8580847" y="6325369"/>
            <a:ext cx="472800" cy="39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>
                <a:latin typeface="Avenir"/>
                <a:ea typeface="Avenir"/>
                <a:cs typeface="Avenir"/>
                <a:sym typeface="Avenir"/>
              </a:rPr>
              <a:t>‹#›</a:t>
            </a:fld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80" name="Google Shape;580;p53"/>
          <p:cNvSpPr txBox="1"/>
          <p:nvPr/>
        </p:nvSpPr>
        <p:spPr>
          <a:xfrm>
            <a:off x="891925" y="2018800"/>
            <a:ext cx="6514200" cy="253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venir"/>
              <a:buChar char="•"/>
            </a:pPr>
            <a:r>
              <a:rPr lang="en-US" sz="32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Questions? Email </a:t>
            </a:r>
            <a:r>
              <a:rPr lang="en-US" sz="3200">
                <a:solidFill>
                  <a:srgbClr val="CC0202"/>
                </a:solidFill>
                <a:latin typeface="Avenir"/>
                <a:ea typeface="Avenir"/>
                <a:cs typeface="Avenir"/>
                <a:sym typeface="Avenir"/>
              </a:rPr>
              <a:t>Mr. Bar </a:t>
            </a:r>
            <a:r>
              <a:rPr lang="en-US" sz="32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or call him at school </a:t>
            </a:r>
            <a:r>
              <a:rPr lang="en-US" sz="3200">
                <a:solidFill>
                  <a:srgbClr val="CC0202"/>
                </a:solidFill>
                <a:latin typeface="Avenir"/>
                <a:ea typeface="Avenir"/>
                <a:cs typeface="Avenir"/>
                <a:sym typeface="Avenir"/>
              </a:rPr>
              <a:t>980-343-0400.</a:t>
            </a:r>
            <a:endParaRPr sz="3200">
              <a:solidFill>
                <a:srgbClr val="CC020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5"/>
          <p:cNvSpPr txBox="1"/>
          <p:nvPr>
            <p:ph idx="12" type="sldNum"/>
          </p:nvPr>
        </p:nvSpPr>
        <p:spPr>
          <a:xfrm>
            <a:off x="8580847" y="6325369"/>
            <a:ext cx="472800" cy="39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2" name="Google Shape;222;p35"/>
          <p:cNvSpPr txBox="1"/>
          <p:nvPr/>
        </p:nvSpPr>
        <p:spPr>
          <a:xfrm>
            <a:off x="3355700" y="3774125"/>
            <a:ext cx="2765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23" name="Google Shape;223;p35"/>
          <p:cNvSpPr txBox="1"/>
          <p:nvPr/>
        </p:nvSpPr>
        <p:spPr>
          <a:xfrm>
            <a:off x="6215925" y="3774125"/>
            <a:ext cx="26235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24" name="Google Shape;224;p35"/>
          <p:cNvSpPr txBox="1"/>
          <p:nvPr/>
        </p:nvSpPr>
        <p:spPr>
          <a:xfrm>
            <a:off x="0" y="0"/>
            <a:ext cx="8839500" cy="65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Why are we here?</a:t>
            </a:r>
            <a:endParaRPr b="1" sz="4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The </a:t>
            </a:r>
            <a:r>
              <a:rPr i="1" lang="en-US" sz="2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Elementary and Secondary Education Act (ESEA), </a:t>
            </a:r>
            <a:r>
              <a:rPr lang="en-US" sz="2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as amended by the Every Student Succeeds Act (ESSA) of 2015,</a:t>
            </a:r>
            <a:r>
              <a:rPr i="1" lang="en-US" sz="2000">
                <a:solidFill>
                  <a:srgbClr val="9900F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requires that each Title I School hold an Annual Meeting for parents/families/community members for the purpose of:</a:t>
            </a:r>
            <a:endParaRPr sz="30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55600" lvl="0" marL="457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venir"/>
              <a:buChar char="●"/>
            </a:pPr>
            <a:r>
              <a:rPr lang="en-US" sz="2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Informing you of your school’s participation in Title I services</a:t>
            </a:r>
            <a:endParaRPr sz="20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55600" lvl="0" marL="457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venir"/>
              <a:buChar char="●"/>
            </a:pPr>
            <a:r>
              <a:rPr lang="en-US" sz="2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Explaining the requirements of Title I, Part A</a:t>
            </a:r>
            <a:endParaRPr sz="20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914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55600" lvl="0" marL="457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venir"/>
              <a:buChar char="●"/>
            </a:pPr>
            <a:r>
              <a:rPr lang="en-US" sz="2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Explaining your rights as parents to be engaged</a:t>
            </a:r>
            <a:endParaRPr sz="30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285750" lvl="1" marL="74295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42900" lvl="0" marL="342900" rtl="0" algn="l">
              <a:spcBef>
                <a:spcPts val="44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</a:rPr>
              <a:t>		</a:t>
            </a:r>
            <a:endParaRPr sz="30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6"/>
          <p:cNvSpPr txBox="1"/>
          <p:nvPr>
            <p:ph type="title"/>
          </p:nvPr>
        </p:nvSpPr>
        <p:spPr>
          <a:xfrm>
            <a:off x="687150" y="2398800"/>
            <a:ext cx="7973400" cy="3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4800">
                <a:solidFill>
                  <a:schemeClr val="dk1"/>
                </a:solidFill>
              </a:rPr>
              <a:t>Meeting Overview</a:t>
            </a:r>
            <a:endParaRPr sz="48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48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0" lang="en-US" sz="2000">
                <a:solidFill>
                  <a:schemeClr val="dk1"/>
                </a:solidFill>
              </a:rPr>
              <a:t>What is a Title I school and what it means to be a Title I school</a:t>
            </a:r>
            <a:endParaRPr b="0" sz="3000">
              <a:solidFill>
                <a:schemeClr val="dk1"/>
              </a:solidFill>
            </a:endParaRPr>
          </a:p>
          <a:p>
            <a:pPr indent="-330200" lvl="0" marL="3429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venir"/>
              <a:buChar char="•"/>
            </a:pPr>
            <a:r>
              <a:rPr b="0" lang="en-US" sz="2000">
                <a:solidFill>
                  <a:schemeClr val="dk1"/>
                </a:solidFill>
              </a:rPr>
              <a:t>Required Set-Aside for parent and family engagement </a:t>
            </a:r>
            <a:endParaRPr b="0" sz="2000">
              <a:solidFill>
                <a:schemeClr val="dk1"/>
              </a:solidFill>
            </a:endParaRPr>
          </a:p>
          <a:p>
            <a:pPr indent="-330200" lvl="0" marL="3429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venir"/>
              <a:buChar char="•"/>
            </a:pPr>
            <a:r>
              <a:rPr b="0" lang="en-US" sz="2000">
                <a:solidFill>
                  <a:schemeClr val="dk1"/>
                </a:solidFill>
              </a:rPr>
              <a:t>The CMS Parent and Family Engagement Policy</a:t>
            </a:r>
            <a:endParaRPr b="0" sz="2000">
              <a:solidFill>
                <a:schemeClr val="dk1"/>
              </a:solidFill>
            </a:endParaRPr>
          </a:p>
          <a:p>
            <a:pPr indent="-330200" lvl="0" marL="3429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venir"/>
              <a:buChar char="•"/>
            </a:pPr>
            <a:r>
              <a:rPr b="0" lang="en-US" sz="2000">
                <a:solidFill>
                  <a:schemeClr val="dk1"/>
                </a:solidFill>
              </a:rPr>
              <a:t>How the annual evaluation of the CMS Parent and Family Engagement Policy is conducted</a:t>
            </a:r>
            <a:endParaRPr b="0" sz="2000">
              <a:solidFill>
                <a:schemeClr val="dk1"/>
              </a:solidFill>
            </a:endParaRPr>
          </a:p>
          <a:p>
            <a:pPr indent="-330200" lvl="0" marL="3429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venir"/>
              <a:buChar char="•"/>
            </a:pPr>
            <a:r>
              <a:rPr b="0" lang="en-US" sz="2000">
                <a:solidFill>
                  <a:schemeClr val="dk1"/>
                </a:solidFill>
              </a:rPr>
              <a:t>School Parent and Family Engagement Policy</a:t>
            </a:r>
            <a:endParaRPr b="0" sz="2000">
              <a:solidFill>
                <a:schemeClr val="dk1"/>
              </a:solidFill>
            </a:endParaRPr>
          </a:p>
          <a:p>
            <a:pPr indent="-330200" lvl="0" marL="3429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venir"/>
              <a:buChar char="•"/>
            </a:pPr>
            <a:r>
              <a:rPr b="0" lang="en-US" sz="2000">
                <a:solidFill>
                  <a:schemeClr val="dk1"/>
                </a:solidFill>
              </a:rPr>
              <a:t>School Improvement Plan (SIP) in NCStar</a:t>
            </a:r>
            <a:endParaRPr b="0" sz="3000">
              <a:solidFill>
                <a:schemeClr val="dk1"/>
              </a:solidFill>
            </a:endParaRPr>
          </a:p>
          <a:p>
            <a:pPr indent="-330200" lvl="0" marL="3429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venir"/>
              <a:buChar char="•"/>
            </a:pPr>
            <a:r>
              <a:rPr b="0" lang="en-US" sz="2000">
                <a:solidFill>
                  <a:schemeClr val="dk1"/>
                </a:solidFill>
              </a:rPr>
              <a:t>School-Parent Compact</a:t>
            </a:r>
            <a:endParaRPr b="0" sz="2000">
              <a:solidFill>
                <a:schemeClr val="dk1"/>
              </a:solidFill>
            </a:endParaRPr>
          </a:p>
          <a:p>
            <a:pPr indent="-330200" lvl="0" marL="3429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venir"/>
              <a:buChar char="•"/>
            </a:pPr>
            <a:r>
              <a:rPr b="0" lang="en-US" sz="2000">
                <a:solidFill>
                  <a:schemeClr val="dk1"/>
                </a:solidFill>
              </a:rPr>
              <a:t>How to request the qualifications of my child’s teacher(s)</a:t>
            </a:r>
            <a:endParaRPr b="0" sz="2000">
              <a:solidFill>
                <a:schemeClr val="dk1"/>
              </a:solidFill>
            </a:endParaRPr>
          </a:p>
          <a:p>
            <a:pPr indent="-330200" lvl="0" marL="3429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venir"/>
              <a:buChar char="•"/>
            </a:pPr>
            <a:r>
              <a:rPr b="0" lang="en-US" sz="2000">
                <a:solidFill>
                  <a:schemeClr val="dk1"/>
                </a:solidFill>
              </a:rPr>
              <a:t>How parents will be notified if my child is taught by a teacher who is not deemed to be qualified by teacher licensing standards in the North Carolina ESSA Accountability Plan</a:t>
            </a:r>
            <a:endParaRPr b="0" sz="3000">
              <a:solidFill>
                <a:schemeClr val="dk1"/>
              </a:solidFill>
            </a:endParaRPr>
          </a:p>
          <a:p>
            <a:pPr indent="0" lvl="0" marL="3429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</a:pPr>
            <a:r>
              <a:t/>
            </a:r>
            <a:endParaRPr b="0" sz="2000">
              <a:solidFill>
                <a:srgbClr val="9900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0" marL="3429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0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0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0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0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4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36"/>
          <p:cNvSpPr txBox="1"/>
          <p:nvPr>
            <p:ph idx="12" type="sldNum"/>
          </p:nvPr>
        </p:nvSpPr>
        <p:spPr>
          <a:xfrm>
            <a:off x="8580847" y="6325369"/>
            <a:ext cx="472800" cy="39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7"/>
          <p:cNvSpPr txBox="1"/>
          <p:nvPr>
            <p:ph type="title"/>
          </p:nvPr>
        </p:nvSpPr>
        <p:spPr>
          <a:xfrm>
            <a:off x="607450" y="156250"/>
            <a:ext cx="79734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What is a Title I school?</a:t>
            </a:r>
            <a:endParaRPr b="0">
              <a:solidFill>
                <a:srgbClr val="00AFD7"/>
              </a:solidFill>
            </a:endParaRPr>
          </a:p>
        </p:txBody>
      </p:sp>
      <p:sp>
        <p:nvSpPr>
          <p:cNvPr id="236" name="Google Shape;236;p37"/>
          <p:cNvSpPr txBox="1"/>
          <p:nvPr>
            <p:ph idx="12" type="sldNum"/>
          </p:nvPr>
        </p:nvSpPr>
        <p:spPr>
          <a:xfrm>
            <a:off x="8580847" y="6325369"/>
            <a:ext cx="472800" cy="39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7" name="Google Shape;237;p37"/>
          <p:cNvSpPr txBox="1"/>
          <p:nvPr/>
        </p:nvSpPr>
        <p:spPr>
          <a:xfrm>
            <a:off x="271425" y="1095950"/>
            <a:ext cx="9144000" cy="3232500"/>
          </a:xfrm>
          <a:prstGeom prst="rect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>
                <a:solidFill>
                  <a:srgbClr val="222222"/>
                </a:solidFill>
                <a:highlight>
                  <a:schemeClr val="lt1"/>
                </a:highlight>
                <a:latin typeface="Avenir"/>
                <a:ea typeface="Avenir"/>
                <a:cs typeface="Avenir"/>
                <a:sym typeface="Avenir"/>
              </a:rPr>
              <a:t>Title I is the largest federally funded educational program.  A Title I school is a school receiving federal funds for students. The basic principle of Title I is that schools with large concentrations of low-income students receive supplemental funds to meet students’ educational goals.</a:t>
            </a:r>
            <a:endParaRPr sz="30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FD7"/>
              </a:buClr>
              <a:buSzPts val="2000"/>
              <a:buFont typeface="Basic"/>
              <a:buNone/>
            </a:pPr>
            <a:r>
              <a:t/>
            </a:r>
            <a:endParaRPr sz="2000">
              <a:solidFill>
                <a:srgbClr val="666666"/>
              </a:solidFill>
              <a:highlight>
                <a:srgbClr val="FFFFFF"/>
              </a:highlight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8"/>
          <p:cNvSpPr txBox="1"/>
          <p:nvPr>
            <p:ph type="title"/>
          </p:nvPr>
        </p:nvSpPr>
        <p:spPr>
          <a:xfrm>
            <a:off x="585300" y="228650"/>
            <a:ext cx="7973400" cy="103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What does it mean to be a 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Title I School?</a:t>
            </a:r>
            <a:endParaRPr>
              <a:solidFill>
                <a:srgbClr val="00AFD7"/>
              </a:solidFill>
            </a:endParaRPr>
          </a:p>
        </p:txBody>
      </p:sp>
      <p:sp>
        <p:nvSpPr>
          <p:cNvPr id="243" name="Google Shape;243;p38"/>
          <p:cNvSpPr txBox="1"/>
          <p:nvPr>
            <p:ph idx="12" type="sldNum"/>
          </p:nvPr>
        </p:nvSpPr>
        <p:spPr>
          <a:xfrm>
            <a:off x="8580847" y="6325369"/>
            <a:ext cx="472800" cy="39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4" name="Google Shape;244;p38"/>
          <p:cNvSpPr txBox="1"/>
          <p:nvPr/>
        </p:nvSpPr>
        <p:spPr>
          <a:xfrm>
            <a:off x="100200" y="1518125"/>
            <a:ext cx="8849700" cy="457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venir"/>
              <a:buChar char="●"/>
            </a:pPr>
            <a:r>
              <a:rPr lang="en-US" sz="2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Being a Title I school means receiving federal funding (Title I dollars) to </a:t>
            </a:r>
            <a:r>
              <a:rPr lang="en-US" sz="2000" u="sng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supplement</a:t>
            </a:r>
            <a:r>
              <a:rPr lang="en-US" sz="2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the school’s existing programs.  These dollars are used for the following:</a:t>
            </a:r>
            <a:endParaRPr sz="30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venir"/>
              <a:buChar char="○"/>
            </a:pPr>
            <a:r>
              <a:rPr lang="en-US" sz="2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Identifying students experiencing academic difficulties and providing timely assistance to help students meet the state’s challenging content standards.</a:t>
            </a:r>
            <a:endParaRPr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venir"/>
              <a:buChar char="○"/>
            </a:pPr>
            <a:r>
              <a:rPr lang="en-US" sz="2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Purchasing supplemental staff/programs/materials/supplies</a:t>
            </a:r>
            <a:endParaRPr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venir"/>
              <a:buChar char="○"/>
            </a:pPr>
            <a:r>
              <a:rPr lang="en-US" sz="2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Conducting parent and family engagement meetings/trainings/activities</a:t>
            </a:r>
            <a:endParaRPr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venir"/>
              <a:buChar char="○"/>
            </a:pPr>
            <a:r>
              <a:rPr lang="en-US" sz="2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Recruiting/Hiring/Retaining Highly-Qualified Teachers</a:t>
            </a:r>
            <a:endParaRPr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0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venir"/>
              <a:buChar char="●"/>
            </a:pPr>
            <a:r>
              <a:rPr lang="en-US" sz="2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Being a Title I school also means encouraging ongoing parent and family engagement and advocating for parents’ rights</a:t>
            </a:r>
            <a:endParaRPr sz="22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42900" lvl="0" marL="34290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2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9"/>
          <p:cNvSpPr txBox="1"/>
          <p:nvPr>
            <p:ph idx="12" type="sldNum"/>
          </p:nvPr>
        </p:nvSpPr>
        <p:spPr>
          <a:xfrm>
            <a:off x="8580847" y="6325369"/>
            <a:ext cx="472800" cy="39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0" name="Google Shape;250;p39"/>
          <p:cNvSpPr txBox="1"/>
          <p:nvPr/>
        </p:nvSpPr>
        <p:spPr>
          <a:xfrm>
            <a:off x="100200" y="1518125"/>
            <a:ext cx="8849700" cy="457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2000">
              <a:solidFill>
                <a:srgbClr val="FF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81000" lvl="0" marL="3429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600"/>
              <a:buFont typeface="Avenir"/>
              <a:buChar char="•"/>
            </a:pPr>
            <a:r>
              <a:rPr i="1" lang="en-US" sz="2600">
                <a:solidFill>
                  <a:srgbClr val="FF0000"/>
                </a:solidFill>
                <a:latin typeface="Avenir"/>
                <a:ea typeface="Avenir"/>
                <a:cs typeface="Avenir"/>
                <a:sym typeface="Avenir"/>
              </a:rPr>
              <a:t>Teacher Assistant</a:t>
            </a:r>
            <a:endParaRPr i="1" sz="2600">
              <a:solidFill>
                <a:srgbClr val="FF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81000" lvl="0" marL="3429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600"/>
              <a:buFont typeface="Avenir"/>
              <a:buChar char="•"/>
            </a:pPr>
            <a:r>
              <a:rPr i="1" lang="en-US" sz="2600">
                <a:solidFill>
                  <a:srgbClr val="FF0000"/>
                </a:solidFill>
                <a:latin typeface="Avenir"/>
                <a:ea typeface="Avenir"/>
                <a:cs typeface="Avenir"/>
                <a:sym typeface="Avenir"/>
              </a:rPr>
              <a:t>Differential pay for Teacher Leaders</a:t>
            </a:r>
            <a:endParaRPr i="1" sz="2600">
              <a:solidFill>
                <a:srgbClr val="FF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81000" lvl="0" marL="3429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600"/>
              <a:buFont typeface="Avenir"/>
              <a:buChar char="•"/>
            </a:pPr>
            <a:r>
              <a:rPr i="1" lang="en-US" sz="2600">
                <a:solidFill>
                  <a:srgbClr val="FF0000"/>
                </a:solidFill>
                <a:latin typeface="Avenir"/>
                <a:ea typeface="Avenir"/>
                <a:cs typeface="Avenir"/>
                <a:sym typeface="Avenir"/>
              </a:rPr>
              <a:t>Parent Involvement</a:t>
            </a:r>
            <a:endParaRPr i="1" sz="2600">
              <a:solidFill>
                <a:srgbClr val="FF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81000" lvl="0" marL="3429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600"/>
              <a:buFont typeface="Avenir"/>
              <a:buChar char="•"/>
            </a:pPr>
            <a:r>
              <a:rPr i="1" lang="en-US" sz="2600">
                <a:solidFill>
                  <a:srgbClr val="FF0000"/>
                </a:solidFill>
                <a:latin typeface="Avenir"/>
                <a:ea typeface="Avenir"/>
                <a:cs typeface="Avenir"/>
                <a:sym typeface="Avenir"/>
              </a:rPr>
              <a:t>Professional Development for staff</a:t>
            </a:r>
            <a:endParaRPr i="1" sz="2600">
              <a:solidFill>
                <a:srgbClr val="FF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81000" lvl="0" marL="3429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600"/>
              <a:buFont typeface="Avenir"/>
              <a:buChar char="•"/>
            </a:pPr>
            <a:r>
              <a:rPr i="1" lang="en-US" sz="2600">
                <a:solidFill>
                  <a:srgbClr val="FF0000"/>
                </a:solidFill>
                <a:latin typeface="Avenir"/>
                <a:ea typeface="Avenir"/>
                <a:cs typeface="Avenir"/>
                <a:sym typeface="Avenir"/>
              </a:rPr>
              <a:t>Substitutes for staff professional development </a:t>
            </a:r>
            <a:endParaRPr i="1" sz="2600">
              <a:solidFill>
                <a:srgbClr val="FF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81000" lvl="0" marL="3429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600"/>
              <a:buFont typeface="Avenir"/>
              <a:buChar char="•"/>
            </a:pPr>
            <a:r>
              <a:rPr i="1" lang="en-US" sz="2600">
                <a:solidFill>
                  <a:srgbClr val="FF0000"/>
                </a:solidFill>
                <a:latin typeface="Avenir"/>
                <a:ea typeface="Avenir"/>
                <a:cs typeface="Avenir"/>
                <a:sym typeface="Avenir"/>
              </a:rPr>
              <a:t>Field Trips</a:t>
            </a:r>
            <a:endParaRPr i="1" sz="2600">
              <a:solidFill>
                <a:srgbClr val="FF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81000" lvl="0" marL="3429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600"/>
              <a:buFont typeface="Avenir"/>
              <a:buChar char="•"/>
            </a:pPr>
            <a:r>
              <a:rPr i="1" lang="en-US" sz="2600">
                <a:solidFill>
                  <a:srgbClr val="FF0000"/>
                </a:solidFill>
                <a:latin typeface="Avenir"/>
                <a:ea typeface="Avenir"/>
                <a:cs typeface="Avenir"/>
                <a:sym typeface="Avenir"/>
              </a:rPr>
              <a:t>Supplies and materials (books, technology) </a:t>
            </a:r>
            <a:endParaRPr i="1" sz="2600">
              <a:solidFill>
                <a:srgbClr val="FF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81000" lvl="0" marL="3429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600"/>
              <a:buFont typeface="Avenir"/>
              <a:buChar char="•"/>
            </a:pPr>
            <a:r>
              <a:rPr i="1" lang="en-US" sz="2600">
                <a:solidFill>
                  <a:srgbClr val="FF0000"/>
                </a:solidFill>
                <a:latin typeface="Avenir"/>
                <a:ea typeface="Avenir"/>
                <a:cs typeface="Avenir"/>
                <a:sym typeface="Avenir"/>
              </a:rPr>
              <a:t>Lily Pad cushions and cart for our media center</a:t>
            </a:r>
            <a:endParaRPr i="1" sz="2600">
              <a:solidFill>
                <a:srgbClr val="FF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600">
              <a:solidFill>
                <a:srgbClr val="FF0000"/>
              </a:solidFill>
            </a:endParaRPr>
          </a:p>
          <a:p>
            <a:pPr indent="-342900" lvl="0" marL="342900" rtl="0" algn="l">
              <a:spcBef>
                <a:spcPts val="44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39"/>
          <p:cNvSpPr txBox="1"/>
          <p:nvPr/>
        </p:nvSpPr>
        <p:spPr>
          <a:xfrm>
            <a:off x="0" y="0"/>
            <a:ext cx="7930800" cy="15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How are Title I funds used in our school?</a:t>
            </a:r>
            <a:br>
              <a:rPr lang="en-US" sz="36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</a:br>
            <a:endParaRPr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0"/>
          <p:cNvSpPr txBox="1"/>
          <p:nvPr>
            <p:ph idx="12" type="sldNum"/>
          </p:nvPr>
        </p:nvSpPr>
        <p:spPr>
          <a:xfrm>
            <a:off x="8580847" y="6325369"/>
            <a:ext cx="472800" cy="39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7" name="Google Shape;257;p40"/>
          <p:cNvSpPr txBox="1"/>
          <p:nvPr/>
        </p:nvSpPr>
        <p:spPr>
          <a:xfrm>
            <a:off x="389025" y="1108200"/>
            <a:ext cx="8972100" cy="48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venir"/>
              <a:buChar char="•"/>
            </a:pPr>
            <a:r>
              <a:rPr lang="en-US" sz="2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Any Local Education Agency (LEA) or school district with a Title I Allocation exceeding $500,000 is required by law to set aside 1% of the Title I allocation for parent and family engagement. </a:t>
            </a:r>
            <a:endParaRPr sz="20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42900" lvl="0" marL="3429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5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venir"/>
              <a:buChar char="•"/>
            </a:pPr>
            <a:r>
              <a:rPr lang="en-US" sz="2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Of that 1%, 10% may be reserved at the LEA/district level for system-wide initiatives related to parent and family engagement.  The remaining 90% must be allocated to all Title I schools in the district.  In CMS, each Title I school receives its portion of the 90% to implement school-level parent and family engagement activities and events</a:t>
            </a:r>
            <a:endParaRPr sz="20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venir"/>
              <a:buChar char="•"/>
            </a:pPr>
            <a:r>
              <a:rPr lang="en-US" sz="2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Title I parents have the right to provide input into decisions regarding how this money is spent.  This process is completed through the School Improvement Team (SIT) </a:t>
            </a:r>
            <a:endParaRPr sz="30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42900" lvl="0" marL="34290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22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1" sz="3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2300">
              <a:solidFill>
                <a:srgbClr val="0C0C0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40"/>
          <p:cNvSpPr txBox="1"/>
          <p:nvPr/>
        </p:nvSpPr>
        <p:spPr>
          <a:xfrm>
            <a:off x="0" y="0"/>
            <a:ext cx="89721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What is the 1% set-aside and how are parents involved?</a:t>
            </a:r>
            <a:endParaRPr b="1" sz="30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1"/>
          <p:cNvSpPr txBox="1"/>
          <p:nvPr>
            <p:ph type="title"/>
          </p:nvPr>
        </p:nvSpPr>
        <p:spPr>
          <a:xfrm>
            <a:off x="687150" y="0"/>
            <a:ext cx="7973400" cy="133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Parent and Family 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Engagement Allocation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77777"/>
              <a:buFont typeface="Montserrat"/>
              <a:buNone/>
            </a:pPr>
            <a:r>
              <a:t/>
            </a:r>
            <a:endParaRPr>
              <a:solidFill>
                <a:srgbClr val="00AFD7"/>
              </a:solidFill>
            </a:endParaRPr>
          </a:p>
        </p:txBody>
      </p:sp>
      <p:sp>
        <p:nvSpPr>
          <p:cNvPr id="264" name="Google Shape;264;p41"/>
          <p:cNvSpPr txBox="1"/>
          <p:nvPr>
            <p:ph idx="12" type="sldNum"/>
          </p:nvPr>
        </p:nvSpPr>
        <p:spPr>
          <a:xfrm>
            <a:off x="8580847" y="6325369"/>
            <a:ext cx="472800" cy="39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5" name="Google Shape;265;p41"/>
          <p:cNvSpPr txBox="1"/>
          <p:nvPr/>
        </p:nvSpPr>
        <p:spPr>
          <a:xfrm>
            <a:off x="230325" y="1822625"/>
            <a:ext cx="7973400" cy="32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Avenir"/>
              <a:buChar char="●"/>
            </a:pPr>
            <a:r>
              <a:rPr lang="en-US" sz="2000">
                <a:solidFill>
                  <a:srgbClr val="FF0000"/>
                </a:solidFill>
                <a:latin typeface="Avenir"/>
                <a:ea typeface="Avenir"/>
                <a:cs typeface="Avenir"/>
                <a:sym typeface="Avenir"/>
              </a:rPr>
              <a:t>How we are spending our Title I funds: </a:t>
            </a:r>
            <a:endParaRPr sz="2000">
              <a:solidFill>
                <a:srgbClr val="FF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rgbClr val="FF0000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endParaRPr sz="2000">
              <a:solidFill>
                <a:srgbClr val="FF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rgbClr val="FF0000"/>
                </a:solidFill>
                <a:latin typeface="Avenir"/>
                <a:ea typeface="Avenir"/>
                <a:cs typeface="Avenir"/>
                <a:sym typeface="Avenir"/>
              </a:rPr>
              <a:t>1: Communication - printing materials</a:t>
            </a:r>
            <a:endParaRPr sz="2000">
              <a:solidFill>
                <a:srgbClr val="FF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rgbClr val="FF0000"/>
                </a:solidFill>
                <a:latin typeface="Avenir"/>
                <a:ea typeface="Avenir"/>
                <a:cs typeface="Avenir"/>
                <a:sym typeface="Avenir"/>
              </a:rPr>
              <a:t>2: MS AVID agendas - printing and binding</a:t>
            </a:r>
            <a:endParaRPr sz="2000">
              <a:solidFill>
                <a:srgbClr val="FF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rgbClr val="FF0000"/>
                </a:solidFill>
                <a:latin typeface="Avenir"/>
                <a:ea typeface="Avenir"/>
                <a:cs typeface="Avenir"/>
                <a:sym typeface="Avenir"/>
              </a:rPr>
              <a:t>3: Other food purchases - snack for Biliteracy Night in Feb.</a:t>
            </a:r>
            <a:endParaRPr sz="2000">
              <a:solidFill>
                <a:srgbClr val="FF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rgbClr val="FF0000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rgbClr val="FF0000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_Custom Design">
  <a:themeElements>
    <a:clrScheme name="CMS Palett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AFD7"/>
      </a:accent1>
      <a:accent2>
        <a:srgbClr val="F2A800"/>
      </a:accent2>
      <a:accent3>
        <a:srgbClr val="D0DF00"/>
      </a:accent3>
      <a:accent4>
        <a:srgbClr val="545859"/>
      </a:accent4>
      <a:accent5>
        <a:srgbClr val="003C71"/>
      </a:accent5>
      <a:accent6>
        <a:srgbClr val="702F8A"/>
      </a:accent6>
      <a:hlink>
        <a:srgbClr val="00AFD7"/>
      </a:hlink>
      <a:folHlink>
        <a:srgbClr val="A2AAA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